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53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FFBE40"/>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FFBE40"/>
                </a:solidFill>
                <a:latin typeface="Roboto"/>
                <a:cs typeface="Roboto"/>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7999" cy="10286999"/>
          </a:xfrm>
          <a:prstGeom prst="rect">
            <a:avLst/>
          </a:prstGeom>
        </p:spPr>
      </p:pic>
      <p:pic>
        <p:nvPicPr>
          <p:cNvPr id="17" name="bg object 17"/>
          <p:cNvPicPr/>
          <p:nvPr/>
        </p:nvPicPr>
        <p:blipFill>
          <a:blip r:embed="rId3" cstate="print"/>
          <a:stretch>
            <a:fillRect/>
          </a:stretch>
        </p:blipFill>
        <p:spPr>
          <a:xfrm>
            <a:off x="11946969" y="394900"/>
            <a:ext cx="5743574" cy="3228974"/>
          </a:xfrm>
          <a:prstGeom prst="rect">
            <a:avLst/>
          </a:prstGeom>
        </p:spPr>
      </p:pic>
      <p:pic>
        <p:nvPicPr>
          <p:cNvPr id="18" name="bg object 18"/>
          <p:cNvPicPr/>
          <p:nvPr/>
        </p:nvPicPr>
        <p:blipFill>
          <a:blip r:embed="rId4" cstate="print"/>
          <a:stretch>
            <a:fillRect/>
          </a:stretch>
        </p:blipFill>
        <p:spPr>
          <a:xfrm>
            <a:off x="13492709" y="3932583"/>
            <a:ext cx="4190999" cy="2809874"/>
          </a:xfrm>
          <a:prstGeom prst="rect">
            <a:avLst/>
          </a:prstGeom>
        </p:spPr>
      </p:pic>
      <p:pic>
        <p:nvPicPr>
          <p:cNvPr id="19" name="bg object 19"/>
          <p:cNvPicPr/>
          <p:nvPr/>
        </p:nvPicPr>
        <p:blipFill>
          <a:blip r:embed="rId5" cstate="print"/>
          <a:stretch>
            <a:fillRect/>
          </a:stretch>
        </p:blipFill>
        <p:spPr>
          <a:xfrm>
            <a:off x="1218962" y="689351"/>
            <a:ext cx="4724399" cy="3238499"/>
          </a:xfrm>
          <a:prstGeom prst="rect">
            <a:avLst/>
          </a:prstGeom>
        </p:spPr>
      </p:pic>
      <p:pic>
        <p:nvPicPr>
          <p:cNvPr id="20" name="bg object 20"/>
          <p:cNvPicPr/>
          <p:nvPr/>
        </p:nvPicPr>
        <p:blipFill>
          <a:blip r:embed="rId6" cstate="print"/>
          <a:stretch>
            <a:fillRect/>
          </a:stretch>
        </p:blipFill>
        <p:spPr>
          <a:xfrm>
            <a:off x="447498" y="4126098"/>
            <a:ext cx="4457699" cy="3016024"/>
          </a:xfrm>
          <a:prstGeom prst="rect">
            <a:avLst/>
          </a:prstGeom>
        </p:spPr>
      </p:pic>
      <p:pic>
        <p:nvPicPr>
          <p:cNvPr id="21" name="bg object 21"/>
          <p:cNvPicPr/>
          <p:nvPr/>
        </p:nvPicPr>
        <p:blipFill>
          <a:blip r:embed="rId7" cstate="print"/>
          <a:stretch>
            <a:fillRect/>
          </a:stretch>
        </p:blipFill>
        <p:spPr>
          <a:xfrm>
            <a:off x="1945930" y="7323426"/>
            <a:ext cx="3905249" cy="2609849"/>
          </a:xfrm>
          <a:prstGeom prst="rect">
            <a:avLst/>
          </a:prstGeom>
        </p:spPr>
      </p:pic>
      <p:pic>
        <p:nvPicPr>
          <p:cNvPr id="22" name="bg object 22"/>
          <p:cNvPicPr/>
          <p:nvPr/>
        </p:nvPicPr>
        <p:blipFill>
          <a:blip r:embed="rId8" cstate="print"/>
          <a:stretch>
            <a:fillRect/>
          </a:stretch>
        </p:blipFill>
        <p:spPr>
          <a:xfrm>
            <a:off x="11788011" y="7055956"/>
            <a:ext cx="4371974" cy="2960972"/>
          </a:xfrm>
          <a:prstGeom prst="rect">
            <a:avLst/>
          </a:prstGeom>
        </p:spPr>
      </p:pic>
      <p:sp>
        <p:nvSpPr>
          <p:cNvPr id="2" name="Holder 2"/>
          <p:cNvSpPr>
            <a:spLocks noGrp="1"/>
          </p:cNvSpPr>
          <p:nvPr>
            <p:ph type="title"/>
          </p:nvPr>
        </p:nvSpPr>
        <p:spPr/>
        <p:txBody>
          <a:bodyPr lIns="0" tIns="0" rIns="0" bIns="0"/>
          <a:lstStyle>
            <a:lvl1pPr>
              <a:defRPr sz="2600" b="0" i="0">
                <a:solidFill>
                  <a:srgbClr val="FFBE40"/>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81B26"/>
          </a:solidFill>
        </p:spPr>
        <p:txBody>
          <a:bodyPr wrap="square" lIns="0" tIns="0" rIns="0" bIns="0" rtlCol="0"/>
          <a:lstStyle/>
          <a:p>
            <a:endParaRPr/>
          </a:p>
        </p:txBody>
      </p:sp>
      <p:sp>
        <p:nvSpPr>
          <p:cNvPr id="2" name="Holder 2"/>
          <p:cNvSpPr>
            <a:spLocks noGrp="1"/>
          </p:cNvSpPr>
          <p:nvPr>
            <p:ph type="title"/>
          </p:nvPr>
        </p:nvSpPr>
        <p:spPr>
          <a:xfrm>
            <a:off x="3026516" y="2179560"/>
            <a:ext cx="12234966" cy="939800"/>
          </a:xfrm>
          <a:prstGeom prst="rect">
            <a:avLst/>
          </a:prstGeom>
        </p:spPr>
        <p:txBody>
          <a:bodyPr wrap="square" lIns="0" tIns="0" rIns="0" bIns="0">
            <a:spAutoFit/>
          </a:bodyPr>
          <a:lstStyle>
            <a:lvl1pPr>
              <a:defRPr sz="2600" b="0" i="0">
                <a:solidFill>
                  <a:srgbClr val="FFBE40"/>
                </a:solidFill>
                <a:latin typeface="Roboto"/>
                <a:cs typeface="Roboto"/>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www.dongnammovies.com.vn/" TargetMode="External"/><Relationship Id="rId3" Type="http://schemas.openxmlformats.org/officeDocument/2006/relationships/image" Target="../media/image34.png"/><Relationship Id="rId7" Type="http://schemas.openxmlformats.org/officeDocument/2006/relationships/hyperlink" Target="mailto:admin@dongnammovies.com.vn" TargetMode="External"/><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hyperlink" Target="mailto:vinhanh@dongnammovies.com.vn"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92932" y="812099"/>
            <a:ext cx="15502255" cy="8674735"/>
            <a:chOff x="1392932" y="812099"/>
            <a:chExt cx="15502255" cy="8674735"/>
          </a:xfrm>
        </p:grpSpPr>
        <p:pic>
          <p:nvPicPr>
            <p:cNvPr id="3" name="object 3"/>
            <p:cNvPicPr/>
            <p:nvPr/>
          </p:nvPicPr>
          <p:blipFill>
            <a:blip r:embed="rId2" cstate="print"/>
            <a:stretch>
              <a:fillRect/>
            </a:stretch>
          </p:blipFill>
          <p:spPr>
            <a:xfrm>
              <a:off x="1392932" y="812099"/>
              <a:ext cx="15502133" cy="8671506"/>
            </a:xfrm>
            <a:prstGeom prst="rect">
              <a:avLst/>
            </a:prstGeom>
          </p:spPr>
        </p:pic>
        <p:pic>
          <p:nvPicPr>
            <p:cNvPr id="4" name="object 4"/>
            <p:cNvPicPr/>
            <p:nvPr/>
          </p:nvPicPr>
          <p:blipFill>
            <a:blip r:embed="rId3" cstate="print"/>
            <a:stretch>
              <a:fillRect/>
            </a:stretch>
          </p:blipFill>
          <p:spPr>
            <a:xfrm>
              <a:off x="5914388" y="2122718"/>
              <a:ext cx="10980677" cy="7363513"/>
            </a:xfrm>
            <a:prstGeom prst="rect">
              <a:avLst/>
            </a:prstGeom>
          </p:spPr>
        </p:pic>
        <p:pic>
          <p:nvPicPr>
            <p:cNvPr id="5" name="object 5"/>
            <p:cNvPicPr/>
            <p:nvPr/>
          </p:nvPicPr>
          <p:blipFill>
            <a:blip r:embed="rId4" cstate="print"/>
            <a:stretch>
              <a:fillRect/>
            </a:stretch>
          </p:blipFill>
          <p:spPr>
            <a:xfrm>
              <a:off x="2297223" y="2846754"/>
              <a:ext cx="10980677" cy="2680577"/>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
            <a:ext cx="18288000" cy="10287000"/>
            <a:chOff x="0" y="3"/>
            <a:chExt cx="18288000" cy="10287000"/>
          </a:xfrm>
        </p:grpSpPr>
        <p:pic>
          <p:nvPicPr>
            <p:cNvPr id="3" name="object 3"/>
            <p:cNvPicPr/>
            <p:nvPr/>
          </p:nvPicPr>
          <p:blipFill>
            <a:blip r:embed="rId2" cstate="print"/>
            <a:stretch>
              <a:fillRect/>
            </a:stretch>
          </p:blipFill>
          <p:spPr>
            <a:xfrm>
              <a:off x="0" y="3"/>
              <a:ext cx="18287998" cy="10286999"/>
            </a:xfrm>
            <a:prstGeom prst="rect">
              <a:avLst/>
            </a:prstGeom>
          </p:spPr>
        </p:pic>
        <p:sp>
          <p:nvSpPr>
            <p:cNvPr id="4" name="object 4"/>
            <p:cNvSpPr/>
            <p:nvPr/>
          </p:nvSpPr>
          <p:spPr>
            <a:xfrm>
              <a:off x="1070455" y="7346984"/>
              <a:ext cx="412750" cy="412750"/>
            </a:xfrm>
            <a:custGeom>
              <a:avLst/>
              <a:gdLst/>
              <a:ahLst/>
              <a:cxnLst/>
              <a:rect l="l" t="t" r="r" b="b"/>
              <a:pathLst>
                <a:path w="412750" h="412750">
                  <a:moveTo>
                    <a:pt x="206332" y="0"/>
                  </a:moveTo>
                  <a:lnTo>
                    <a:pt x="253645" y="5449"/>
                  </a:lnTo>
                  <a:lnTo>
                    <a:pt x="297075" y="20971"/>
                  </a:lnTo>
                  <a:lnTo>
                    <a:pt x="335386" y="45329"/>
                  </a:lnTo>
                  <a:lnTo>
                    <a:pt x="367340" y="77282"/>
                  </a:lnTo>
                  <a:lnTo>
                    <a:pt x="391697" y="115594"/>
                  </a:lnTo>
                  <a:lnTo>
                    <a:pt x="407220" y="159024"/>
                  </a:lnTo>
                  <a:lnTo>
                    <a:pt x="412669" y="206334"/>
                  </a:lnTo>
                  <a:lnTo>
                    <a:pt x="407220" y="253645"/>
                  </a:lnTo>
                  <a:lnTo>
                    <a:pt x="391697" y="297075"/>
                  </a:lnTo>
                  <a:lnTo>
                    <a:pt x="367340" y="335386"/>
                  </a:lnTo>
                  <a:lnTo>
                    <a:pt x="335386" y="367340"/>
                  </a:lnTo>
                  <a:lnTo>
                    <a:pt x="297075" y="391697"/>
                  </a:lnTo>
                  <a:lnTo>
                    <a:pt x="253645" y="407220"/>
                  </a:lnTo>
                  <a:lnTo>
                    <a:pt x="206335" y="412669"/>
                  </a:lnTo>
                  <a:lnTo>
                    <a:pt x="159024" y="407220"/>
                  </a:lnTo>
                  <a:lnTo>
                    <a:pt x="115593" y="391697"/>
                  </a:lnTo>
                  <a:lnTo>
                    <a:pt x="77282" y="367340"/>
                  </a:lnTo>
                  <a:lnTo>
                    <a:pt x="45329" y="335386"/>
                  </a:lnTo>
                  <a:lnTo>
                    <a:pt x="20972" y="297075"/>
                  </a:lnTo>
                  <a:lnTo>
                    <a:pt x="5449" y="253645"/>
                  </a:lnTo>
                  <a:lnTo>
                    <a:pt x="0" y="206335"/>
                  </a:lnTo>
                  <a:lnTo>
                    <a:pt x="5449" y="159024"/>
                  </a:lnTo>
                  <a:lnTo>
                    <a:pt x="20972" y="115594"/>
                  </a:lnTo>
                  <a:lnTo>
                    <a:pt x="45329" y="77282"/>
                  </a:lnTo>
                  <a:lnTo>
                    <a:pt x="77282" y="45329"/>
                  </a:lnTo>
                  <a:lnTo>
                    <a:pt x="115593" y="20971"/>
                  </a:lnTo>
                  <a:lnTo>
                    <a:pt x="159024" y="5449"/>
                  </a:lnTo>
                  <a:lnTo>
                    <a:pt x="206332" y="0"/>
                  </a:lnTo>
                  <a:close/>
                </a:path>
              </a:pathLst>
            </a:custGeom>
            <a:solidFill>
              <a:srgbClr val="FFBE40"/>
            </a:solidFill>
          </p:spPr>
          <p:txBody>
            <a:bodyPr wrap="square" lIns="0" tIns="0" rIns="0" bIns="0" rtlCol="0"/>
            <a:lstStyle/>
            <a:p>
              <a:endParaRPr/>
            </a:p>
          </p:txBody>
        </p:sp>
        <p:pic>
          <p:nvPicPr>
            <p:cNvPr id="5" name="object 5"/>
            <p:cNvPicPr/>
            <p:nvPr/>
          </p:nvPicPr>
          <p:blipFill>
            <a:blip r:embed="rId3" cstate="print"/>
            <a:stretch>
              <a:fillRect/>
            </a:stretch>
          </p:blipFill>
          <p:spPr>
            <a:xfrm>
              <a:off x="1222003" y="7498532"/>
              <a:ext cx="109727" cy="109727"/>
            </a:xfrm>
            <a:prstGeom prst="rect">
              <a:avLst/>
            </a:prstGeom>
          </p:spPr>
        </p:pic>
        <p:pic>
          <p:nvPicPr>
            <p:cNvPr id="6" name="object 6"/>
            <p:cNvPicPr/>
            <p:nvPr/>
          </p:nvPicPr>
          <p:blipFill>
            <a:blip r:embed="rId4" cstate="print"/>
            <a:stretch>
              <a:fillRect/>
            </a:stretch>
          </p:blipFill>
          <p:spPr>
            <a:xfrm>
              <a:off x="6560827" y="394588"/>
              <a:ext cx="8239124" cy="4638674"/>
            </a:xfrm>
            <a:prstGeom prst="rect">
              <a:avLst/>
            </a:prstGeom>
          </p:spPr>
        </p:pic>
        <p:pic>
          <p:nvPicPr>
            <p:cNvPr id="7" name="object 7"/>
            <p:cNvPicPr/>
            <p:nvPr/>
          </p:nvPicPr>
          <p:blipFill>
            <a:blip r:embed="rId5" cstate="print"/>
            <a:stretch>
              <a:fillRect/>
            </a:stretch>
          </p:blipFill>
          <p:spPr>
            <a:xfrm>
              <a:off x="7741774" y="6293489"/>
              <a:ext cx="6324599" cy="3609974"/>
            </a:xfrm>
            <a:prstGeom prst="rect">
              <a:avLst/>
            </a:prstGeom>
          </p:spPr>
        </p:pic>
        <p:pic>
          <p:nvPicPr>
            <p:cNvPr id="8" name="object 8"/>
            <p:cNvPicPr/>
            <p:nvPr/>
          </p:nvPicPr>
          <p:blipFill>
            <a:blip r:embed="rId6" cstate="print"/>
            <a:stretch>
              <a:fillRect/>
            </a:stretch>
          </p:blipFill>
          <p:spPr>
            <a:xfrm>
              <a:off x="112775" y="4370831"/>
              <a:ext cx="6592823" cy="5916167"/>
            </a:xfrm>
            <a:prstGeom prst="rect">
              <a:avLst/>
            </a:prstGeom>
          </p:spPr>
        </p:pic>
        <p:pic>
          <p:nvPicPr>
            <p:cNvPr id="9" name="object 9"/>
            <p:cNvPicPr/>
            <p:nvPr/>
          </p:nvPicPr>
          <p:blipFill>
            <a:blip r:embed="rId7" cstate="print"/>
            <a:stretch>
              <a:fillRect/>
            </a:stretch>
          </p:blipFill>
          <p:spPr>
            <a:xfrm>
              <a:off x="1028700" y="1028703"/>
              <a:ext cx="3800474" cy="923924"/>
            </a:xfrm>
            <a:prstGeom prst="rect">
              <a:avLst/>
            </a:prstGeom>
          </p:spPr>
        </p:pic>
      </p:grpSp>
      <p:sp>
        <p:nvSpPr>
          <p:cNvPr id="10" name="object 10"/>
          <p:cNvSpPr txBox="1"/>
          <p:nvPr/>
        </p:nvSpPr>
        <p:spPr>
          <a:xfrm>
            <a:off x="1016297" y="2012329"/>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28581" y="4692157"/>
            <a:ext cx="412750" cy="412750"/>
            <a:chOff x="1028581" y="4692157"/>
            <a:chExt cx="412750" cy="412750"/>
          </a:xfrm>
        </p:grpSpPr>
        <p:sp>
          <p:nvSpPr>
            <p:cNvPr id="3" name="object 3"/>
            <p:cNvSpPr/>
            <p:nvPr/>
          </p:nvSpPr>
          <p:spPr>
            <a:xfrm>
              <a:off x="1028581" y="4692157"/>
              <a:ext cx="412750" cy="412750"/>
            </a:xfrm>
            <a:custGeom>
              <a:avLst/>
              <a:gdLst/>
              <a:ahLst/>
              <a:cxnLst/>
              <a:rect l="l" t="t" r="r" b="b"/>
              <a:pathLst>
                <a:path w="412750" h="412750">
                  <a:moveTo>
                    <a:pt x="206334" y="0"/>
                  </a:moveTo>
                  <a:lnTo>
                    <a:pt x="253645" y="5449"/>
                  </a:lnTo>
                  <a:lnTo>
                    <a:pt x="297075" y="20972"/>
                  </a:lnTo>
                  <a:lnTo>
                    <a:pt x="335386" y="45329"/>
                  </a:lnTo>
                  <a:lnTo>
                    <a:pt x="367340" y="77282"/>
                  </a:lnTo>
                  <a:lnTo>
                    <a:pt x="391697" y="115593"/>
                  </a:lnTo>
                  <a:lnTo>
                    <a:pt x="407220" y="159023"/>
                  </a:lnTo>
                  <a:lnTo>
                    <a:pt x="412669" y="206334"/>
                  </a:lnTo>
                  <a:lnTo>
                    <a:pt x="407220" y="253645"/>
                  </a:lnTo>
                  <a:lnTo>
                    <a:pt x="391697" y="297075"/>
                  </a:lnTo>
                  <a:lnTo>
                    <a:pt x="367340" y="335386"/>
                  </a:lnTo>
                  <a:lnTo>
                    <a:pt x="335386" y="367340"/>
                  </a:lnTo>
                  <a:lnTo>
                    <a:pt x="297075" y="391697"/>
                  </a:lnTo>
                  <a:lnTo>
                    <a:pt x="253645" y="407220"/>
                  </a:lnTo>
                  <a:lnTo>
                    <a:pt x="206336" y="412669"/>
                  </a:lnTo>
                  <a:lnTo>
                    <a:pt x="159024" y="407220"/>
                  </a:lnTo>
                  <a:lnTo>
                    <a:pt x="115593" y="391697"/>
                  </a:lnTo>
                  <a:lnTo>
                    <a:pt x="77282" y="367340"/>
                  </a:lnTo>
                  <a:lnTo>
                    <a:pt x="45329" y="335386"/>
                  </a:lnTo>
                  <a:lnTo>
                    <a:pt x="20972" y="297075"/>
                  </a:lnTo>
                  <a:lnTo>
                    <a:pt x="5449" y="253645"/>
                  </a:lnTo>
                  <a:lnTo>
                    <a:pt x="0" y="206335"/>
                  </a:lnTo>
                  <a:lnTo>
                    <a:pt x="5449" y="159023"/>
                  </a:lnTo>
                  <a:lnTo>
                    <a:pt x="20972" y="115593"/>
                  </a:lnTo>
                  <a:lnTo>
                    <a:pt x="45329" y="77282"/>
                  </a:lnTo>
                  <a:lnTo>
                    <a:pt x="77282" y="45329"/>
                  </a:lnTo>
                  <a:lnTo>
                    <a:pt x="115593" y="20972"/>
                  </a:lnTo>
                  <a:lnTo>
                    <a:pt x="159024" y="5449"/>
                  </a:lnTo>
                  <a:lnTo>
                    <a:pt x="206334" y="0"/>
                  </a:lnTo>
                  <a:close/>
                </a:path>
              </a:pathLst>
            </a:custGeom>
            <a:solidFill>
              <a:srgbClr val="FFBE40"/>
            </a:solidFill>
          </p:spPr>
          <p:txBody>
            <a:bodyPr wrap="square" lIns="0" tIns="0" rIns="0" bIns="0" rtlCol="0"/>
            <a:lstStyle/>
            <a:p>
              <a:endParaRPr/>
            </a:p>
          </p:txBody>
        </p:sp>
        <p:pic>
          <p:nvPicPr>
            <p:cNvPr id="4" name="object 4"/>
            <p:cNvPicPr/>
            <p:nvPr/>
          </p:nvPicPr>
          <p:blipFill>
            <a:blip r:embed="rId2" cstate="print"/>
            <a:stretch>
              <a:fillRect/>
            </a:stretch>
          </p:blipFill>
          <p:spPr>
            <a:xfrm>
              <a:off x="1180129" y="4843704"/>
              <a:ext cx="109727" cy="109727"/>
            </a:xfrm>
            <a:prstGeom prst="rect">
              <a:avLst/>
            </a:prstGeom>
          </p:spPr>
        </p:pic>
      </p:grpSp>
      <p:grpSp>
        <p:nvGrpSpPr>
          <p:cNvPr id="5" name="object 5"/>
          <p:cNvGrpSpPr/>
          <p:nvPr/>
        </p:nvGrpSpPr>
        <p:grpSpPr>
          <a:xfrm>
            <a:off x="42671" y="432857"/>
            <a:ext cx="17940020" cy="9197975"/>
            <a:chOff x="42671" y="432857"/>
            <a:chExt cx="17940020" cy="9197975"/>
          </a:xfrm>
        </p:grpSpPr>
        <p:pic>
          <p:nvPicPr>
            <p:cNvPr id="6" name="object 6"/>
            <p:cNvPicPr/>
            <p:nvPr/>
          </p:nvPicPr>
          <p:blipFill>
            <a:blip r:embed="rId3" cstate="print"/>
            <a:stretch>
              <a:fillRect/>
            </a:stretch>
          </p:blipFill>
          <p:spPr>
            <a:xfrm>
              <a:off x="6452683" y="432857"/>
              <a:ext cx="9220199" cy="6762749"/>
            </a:xfrm>
            <a:prstGeom prst="rect">
              <a:avLst/>
            </a:prstGeom>
          </p:spPr>
        </p:pic>
        <p:pic>
          <p:nvPicPr>
            <p:cNvPr id="7" name="object 7"/>
            <p:cNvPicPr/>
            <p:nvPr/>
          </p:nvPicPr>
          <p:blipFill>
            <a:blip r:embed="rId4" cstate="print"/>
            <a:stretch>
              <a:fillRect/>
            </a:stretch>
          </p:blipFill>
          <p:spPr>
            <a:xfrm>
              <a:off x="12543581" y="5639442"/>
              <a:ext cx="5438774" cy="3990974"/>
            </a:xfrm>
            <a:prstGeom prst="rect">
              <a:avLst/>
            </a:prstGeom>
          </p:spPr>
        </p:pic>
        <p:pic>
          <p:nvPicPr>
            <p:cNvPr id="8" name="object 8"/>
            <p:cNvPicPr/>
            <p:nvPr/>
          </p:nvPicPr>
          <p:blipFill>
            <a:blip r:embed="rId5" cstate="print"/>
            <a:stretch>
              <a:fillRect/>
            </a:stretch>
          </p:blipFill>
          <p:spPr>
            <a:xfrm>
              <a:off x="42671" y="2359152"/>
              <a:ext cx="6812279" cy="5068823"/>
            </a:xfrm>
            <a:prstGeom prst="rect">
              <a:avLst/>
            </a:prstGeom>
          </p:spPr>
        </p:pic>
        <p:pic>
          <p:nvPicPr>
            <p:cNvPr id="9" name="object 9"/>
            <p:cNvPicPr/>
            <p:nvPr/>
          </p:nvPicPr>
          <p:blipFill>
            <a:blip r:embed="rId6" cstate="print"/>
            <a:stretch>
              <a:fillRect/>
            </a:stretch>
          </p:blipFill>
          <p:spPr>
            <a:xfrm>
              <a:off x="1028699" y="1028700"/>
              <a:ext cx="3800474" cy="923924"/>
            </a:xfrm>
            <a:prstGeom prst="rect">
              <a:avLst/>
            </a:prstGeom>
          </p:spPr>
        </p:pic>
      </p:grpSp>
      <p:sp>
        <p:nvSpPr>
          <p:cNvPr id="10" name="object 10"/>
          <p:cNvSpPr txBox="1"/>
          <p:nvPr/>
        </p:nvSpPr>
        <p:spPr>
          <a:xfrm>
            <a:off x="1016297" y="2012324"/>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28581" y="4937047"/>
            <a:ext cx="412750" cy="412750"/>
            <a:chOff x="1028581" y="4937047"/>
            <a:chExt cx="412750" cy="412750"/>
          </a:xfrm>
        </p:grpSpPr>
        <p:sp>
          <p:nvSpPr>
            <p:cNvPr id="3" name="object 3"/>
            <p:cNvSpPr/>
            <p:nvPr/>
          </p:nvSpPr>
          <p:spPr>
            <a:xfrm>
              <a:off x="1028581" y="4937047"/>
              <a:ext cx="412750" cy="412750"/>
            </a:xfrm>
            <a:custGeom>
              <a:avLst/>
              <a:gdLst/>
              <a:ahLst/>
              <a:cxnLst/>
              <a:rect l="l" t="t" r="r" b="b"/>
              <a:pathLst>
                <a:path w="412750" h="412750">
                  <a:moveTo>
                    <a:pt x="206333" y="0"/>
                  </a:moveTo>
                  <a:lnTo>
                    <a:pt x="253645" y="5449"/>
                  </a:lnTo>
                  <a:lnTo>
                    <a:pt x="297075" y="20971"/>
                  </a:lnTo>
                  <a:lnTo>
                    <a:pt x="335386" y="45329"/>
                  </a:lnTo>
                  <a:lnTo>
                    <a:pt x="367340" y="77282"/>
                  </a:lnTo>
                  <a:lnTo>
                    <a:pt x="391697" y="115593"/>
                  </a:lnTo>
                  <a:lnTo>
                    <a:pt x="407220" y="159023"/>
                  </a:lnTo>
                  <a:lnTo>
                    <a:pt x="412669" y="206333"/>
                  </a:lnTo>
                  <a:lnTo>
                    <a:pt x="407220" y="253645"/>
                  </a:lnTo>
                  <a:lnTo>
                    <a:pt x="391697" y="297075"/>
                  </a:lnTo>
                  <a:lnTo>
                    <a:pt x="367340" y="335386"/>
                  </a:lnTo>
                  <a:lnTo>
                    <a:pt x="335386" y="367339"/>
                  </a:lnTo>
                  <a:lnTo>
                    <a:pt x="297075" y="391697"/>
                  </a:lnTo>
                  <a:lnTo>
                    <a:pt x="253645" y="407219"/>
                  </a:lnTo>
                  <a:lnTo>
                    <a:pt x="206334" y="412669"/>
                  </a:lnTo>
                  <a:lnTo>
                    <a:pt x="159024" y="407219"/>
                  </a:lnTo>
                  <a:lnTo>
                    <a:pt x="115593" y="391697"/>
                  </a:lnTo>
                  <a:lnTo>
                    <a:pt x="77282" y="367339"/>
                  </a:lnTo>
                  <a:lnTo>
                    <a:pt x="45329" y="335386"/>
                  </a:lnTo>
                  <a:lnTo>
                    <a:pt x="20972" y="297075"/>
                  </a:lnTo>
                  <a:lnTo>
                    <a:pt x="5449" y="253645"/>
                  </a:lnTo>
                  <a:lnTo>
                    <a:pt x="0" y="206334"/>
                  </a:lnTo>
                  <a:lnTo>
                    <a:pt x="5449" y="159023"/>
                  </a:lnTo>
                  <a:lnTo>
                    <a:pt x="20972" y="115593"/>
                  </a:lnTo>
                  <a:lnTo>
                    <a:pt x="45329" y="77282"/>
                  </a:lnTo>
                  <a:lnTo>
                    <a:pt x="77282" y="45329"/>
                  </a:lnTo>
                  <a:lnTo>
                    <a:pt x="115593" y="20971"/>
                  </a:lnTo>
                  <a:lnTo>
                    <a:pt x="159024" y="5449"/>
                  </a:lnTo>
                  <a:lnTo>
                    <a:pt x="206333" y="0"/>
                  </a:lnTo>
                  <a:close/>
                </a:path>
              </a:pathLst>
            </a:custGeom>
            <a:solidFill>
              <a:srgbClr val="FFBE40"/>
            </a:solidFill>
          </p:spPr>
          <p:txBody>
            <a:bodyPr wrap="square" lIns="0" tIns="0" rIns="0" bIns="0" rtlCol="0"/>
            <a:lstStyle/>
            <a:p>
              <a:endParaRPr/>
            </a:p>
          </p:txBody>
        </p:sp>
        <p:pic>
          <p:nvPicPr>
            <p:cNvPr id="4" name="object 4"/>
            <p:cNvPicPr/>
            <p:nvPr/>
          </p:nvPicPr>
          <p:blipFill>
            <a:blip r:embed="rId2" cstate="print"/>
            <a:stretch>
              <a:fillRect/>
            </a:stretch>
          </p:blipFill>
          <p:spPr>
            <a:xfrm>
              <a:off x="1180129" y="5088594"/>
              <a:ext cx="109727" cy="109727"/>
            </a:xfrm>
            <a:prstGeom prst="rect">
              <a:avLst/>
            </a:prstGeom>
          </p:spPr>
        </p:pic>
      </p:grpSp>
      <p:pic>
        <p:nvPicPr>
          <p:cNvPr id="5" name="object 5"/>
          <p:cNvPicPr/>
          <p:nvPr/>
        </p:nvPicPr>
        <p:blipFill>
          <a:blip r:embed="rId3" cstate="print"/>
          <a:stretch>
            <a:fillRect/>
          </a:stretch>
        </p:blipFill>
        <p:spPr>
          <a:xfrm>
            <a:off x="7799809" y="3965528"/>
            <a:ext cx="10487025" cy="6321470"/>
          </a:xfrm>
          <a:prstGeom prst="rect">
            <a:avLst/>
          </a:prstGeom>
        </p:spPr>
      </p:pic>
      <p:grpSp>
        <p:nvGrpSpPr>
          <p:cNvPr id="6" name="object 6"/>
          <p:cNvGrpSpPr/>
          <p:nvPr/>
        </p:nvGrpSpPr>
        <p:grpSpPr>
          <a:xfrm>
            <a:off x="0" y="0"/>
            <a:ext cx="12675870" cy="7672070"/>
            <a:chOff x="0" y="0"/>
            <a:chExt cx="12675870" cy="7672070"/>
          </a:xfrm>
        </p:grpSpPr>
        <p:pic>
          <p:nvPicPr>
            <p:cNvPr id="7" name="object 7"/>
            <p:cNvPicPr/>
            <p:nvPr/>
          </p:nvPicPr>
          <p:blipFill>
            <a:blip r:embed="rId4" cstate="print"/>
            <a:stretch>
              <a:fillRect/>
            </a:stretch>
          </p:blipFill>
          <p:spPr>
            <a:xfrm>
              <a:off x="6455964" y="0"/>
              <a:ext cx="6219824" cy="3600449"/>
            </a:xfrm>
            <a:prstGeom prst="rect">
              <a:avLst/>
            </a:prstGeom>
          </p:spPr>
        </p:pic>
        <p:pic>
          <p:nvPicPr>
            <p:cNvPr id="8" name="object 8"/>
            <p:cNvPicPr/>
            <p:nvPr/>
          </p:nvPicPr>
          <p:blipFill>
            <a:blip r:embed="rId5" cstate="print"/>
            <a:stretch>
              <a:fillRect/>
            </a:stretch>
          </p:blipFill>
          <p:spPr>
            <a:xfrm>
              <a:off x="0" y="2602991"/>
              <a:ext cx="6989063" cy="5068823"/>
            </a:xfrm>
            <a:prstGeom prst="rect">
              <a:avLst/>
            </a:prstGeom>
          </p:spPr>
        </p:pic>
        <p:pic>
          <p:nvPicPr>
            <p:cNvPr id="9" name="object 9"/>
            <p:cNvPicPr/>
            <p:nvPr/>
          </p:nvPicPr>
          <p:blipFill>
            <a:blip r:embed="rId6" cstate="print"/>
            <a:stretch>
              <a:fillRect/>
            </a:stretch>
          </p:blipFill>
          <p:spPr>
            <a:xfrm>
              <a:off x="1028700" y="1028700"/>
              <a:ext cx="3800474" cy="923924"/>
            </a:xfrm>
            <a:prstGeom prst="rect">
              <a:avLst/>
            </a:prstGeom>
          </p:spPr>
        </p:pic>
      </p:grpSp>
      <p:sp>
        <p:nvSpPr>
          <p:cNvPr id="10" name="object 10"/>
          <p:cNvSpPr txBox="1"/>
          <p:nvPr/>
        </p:nvSpPr>
        <p:spPr>
          <a:xfrm>
            <a:off x="1016297" y="2012324"/>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42810" y="8171588"/>
            <a:ext cx="412750" cy="412750"/>
            <a:chOff x="1042810" y="8171588"/>
            <a:chExt cx="412750" cy="412750"/>
          </a:xfrm>
        </p:grpSpPr>
        <p:sp>
          <p:nvSpPr>
            <p:cNvPr id="3" name="object 3"/>
            <p:cNvSpPr/>
            <p:nvPr/>
          </p:nvSpPr>
          <p:spPr>
            <a:xfrm>
              <a:off x="1042810" y="8171588"/>
              <a:ext cx="412750" cy="412750"/>
            </a:xfrm>
            <a:custGeom>
              <a:avLst/>
              <a:gdLst/>
              <a:ahLst/>
              <a:cxnLst/>
              <a:rect l="l" t="t" r="r" b="b"/>
              <a:pathLst>
                <a:path w="412750" h="412750">
                  <a:moveTo>
                    <a:pt x="206332" y="0"/>
                  </a:moveTo>
                  <a:lnTo>
                    <a:pt x="253645" y="5449"/>
                  </a:lnTo>
                  <a:lnTo>
                    <a:pt x="297075" y="20972"/>
                  </a:lnTo>
                  <a:lnTo>
                    <a:pt x="335386" y="45329"/>
                  </a:lnTo>
                  <a:lnTo>
                    <a:pt x="367340" y="77283"/>
                  </a:lnTo>
                  <a:lnTo>
                    <a:pt x="391697" y="115594"/>
                  </a:lnTo>
                  <a:lnTo>
                    <a:pt x="407220" y="159024"/>
                  </a:lnTo>
                  <a:lnTo>
                    <a:pt x="412669" y="206334"/>
                  </a:lnTo>
                  <a:lnTo>
                    <a:pt x="407220" y="253645"/>
                  </a:lnTo>
                  <a:lnTo>
                    <a:pt x="391697" y="297075"/>
                  </a:lnTo>
                  <a:lnTo>
                    <a:pt x="367340" y="335386"/>
                  </a:lnTo>
                  <a:lnTo>
                    <a:pt x="335386" y="367340"/>
                  </a:lnTo>
                  <a:lnTo>
                    <a:pt x="297075" y="391697"/>
                  </a:lnTo>
                  <a:lnTo>
                    <a:pt x="253645" y="407220"/>
                  </a:lnTo>
                  <a:lnTo>
                    <a:pt x="206335" y="412669"/>
                  </a:lnTo>
                  <a:lnTo>
                    <a:pt x="159024" y="407220"/>
                  </a:lnTo>
                  <a:lnTo>
                    <a:pt x="115593" y="391697"/>
                  </a:lnTo>
                  <a:lnTo>
                    <a:pt x="77282" y="367340"/>
                  </a:lnTo>
                  <a:lnTo>
                    <a:pt x="45329" y="335386"/>
                  </a:lnTo>
                  <a:lnTo>
                    <a:pt x="20972" y="297075"/>
                  </a:lnTo>
                  <a:lnTo>
                    <a:pt x="5449" y="253645"/>
                  </a:lnTo>
                  <a:lnTo>
                    <a:pt x="0" y="206335"/>
                  </a:lnTo>
                  <a:lnTo>
                    <a:pt x="5449" y="159024"/>
                  </a:lnTo>
                  <a:lnTo>
                    <a:pt x="20972" y="115594"/>
                  </a:lnTo>
                  <a:lnTo>
                    <a:pt x="45329" y="77283"/>
                  </a:lnTo>
                  <a:lnTo>
                    <a:pt x="77282" y="45329"/>
                  </a:lnTo>
                  <a:lnTo>
                    <a:pt x="115593" y="20972"/>
                  </a:lnTo>
                  <a:lnTo>
                    <a:pt x="159024" y="5449"/>
                  </a:lnTo>
                  <a:lnTo>
                    <a:pt x="206332" y="0"/>
                  </a:lnTo>
                  <a:close/>
                </a:path>
              </a:pathLst>
            </a:custGeom>
            <a:solidFill>
              <a:srgbClr val="FFBE40"/>
            </a:solidFill>
          </p:spPr>
          <p:txBody>
            <a:bodyPr wrap="square" lIns="0" tIns="0" rIns="0" bIns="0" rtlCol="0"/>
            <a:lstStyle/>
            <a:p>
              <a:endParaRPr/>
            </a:p>
          </p:txBody>
        </p:sp>
        <p:pic>
          <p:nvPicPr>
            <p:cNvPr id="4" name="object 4"/>
            <p:cNvPicPr/>
            <p:nvPr/>
          </p:nvPicPr>
          <p:blipFill>
            <a:blip r:embed="rId2" cstate="print"/>
            <a:stretch>
              <a:fillRect/>
            </a:stretch>
          </p:blipFill>
          <p:spPr>
            <a:xfrm>
              <a:off x="1194357" y="8323136"/>
              <a:ext cx="109727" cy="109727"/>
            </a:xfrm>
            <a:prstGeom prst="rect">
              <a:avLst/>
            </a:prstGeom>
          </p:spPr>
        </p:pic>
      </p:grpSp>
      <p:pic>
        <p:nvPicPr>
          <p:cNvPr id="5" name="object 5"/>
          <p:cNvPicPr/>
          <p:nvPr/>
        </p:nvPicPr>
        <p:blipFill>
          <a:blip r:embed="rId3" cstate="print"/>
          <a:stretch>
            <a:fillRect/>
          </a:stretch>
        </p:blipFill>
        <p:spPr>
          <a:xfrm>
            <a:off x="5615073" y="1"/>
            <a:ext cx="8477249" cy="4390197"/>
          </a:xfrm>
          <a:prstGeom prst="rect">
            <a:avLst/>
          </a:prstGeom>
        </p:spPr>
      </p:pic>
      <p:pic>
        <p:nvPicPr>
          <p:cNvPr id="6" name="object 6"/>
          <p:cNvPicPr/>
          <p:nvPr/>
        </p:nvPicPr>
        <p:blipFill>
          <a:blip r:embed="rId4" cstate="print"/>
          <a:stretch>
            <a:fillRect/>
          </a:stretch>
        </p:blipFill>
        <p:spPr>
          <a:xfrm>
            <a:off x="7377685" y="4495944"/>
            <a:ext cx="10906124" cy="5791055"/>
          </a:xfrm>
          <a:prstGeom prst="rect">
            <a:avLst/>
          </a:prstGeom>
        </p:spPr>
      </p:pic>
      <p:pic>
        <p:nvPicPr>
          <p:cNvPr id="7" name="object 7"/>
          <p:cNvPicPr/>
          <p:nvPr/>
        </p:nvPicPr>
        <p:blipFill>
          <a:blip r:embed="rId5" cstate="print"/>
          <a:stretch>
            <a:fillRect/>
          </a:stretch>
        </p:blipFill>
        <p:spPr>
          <a:xfrm>
            <a:off x="0" y="5839967"/>
            <a:ext cx="6992111" cy="4447031"/>
          </a:xfrm>
          <a:prstGeom prst="rect">
            <a:avLst/>
          </a:prstGeom>
        </p:spPr>
      </p:pic>
      <p:pic>
        <p:nvPicPr>
          <p:cNvPr id="8" name="object 8"/>
          <p:cNvPicPr/>
          <p:nvPr/>
        </p:nvPicPr>
        <p:blipFill>
          <a:blip r:embed="rId6" cstate="print"/>
          <a:stretch>
            <a:fillRect/>
          </a:stretch>
        </p:blipFill>
        <p:spPr>
          <a:xfrm>
            <a:off x="1028700" y="1028701"/>
            <a:ext cx="3800474" cy="923924"/>
          </a:xfrm>
          <a:prstGeom prst="rect">
            <a:avLst/>
          </a:prstGeom>
        </p:spPr>
      </p:pic>
      <p:sp>
        <p:nvSpPr>
          <p:cNvPr id="9" name="object 9"/>
          <p:cNvSpPr txBox="1"/>
          <p:nvPr/>
        </p:nvSpPr>
        <p:spPr>
          <a:xfrm>
            <a:off x="1016297" y="2012326"/>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18084" y="2107958"/>
            <a:ext cx="5154930" cy="3853179"/>
          </a:xfrm>
          <a:prstGeom prst="rect">
            <a:avLst/>
          </a:prstGeom>
        </p:spPr>
        <p:txBody>
          <a:bodyPr vert="horz" wrap="square" lIns="0" tIns="141605" rIns="0" bIns="0" rtlCol="0">
            <a:spAutoFit/>
          </a:bodyPr>
          <a:lstStyle/>
          <a:p>
            <a:pPr marL="12700" marR="5080" algn="ctr">
              <a:lnSpc>
                <a:spcPts val="9740"/>
              </a:lnSpc>
              <a:spcBef>
                <a:spcPts val="1115"/>
              </a:spcBef>
            </a:pPr>
            <a:r>
              <a:rPr sz="8850" b="1" spc="645" dirty="0">
                <a:solidFill>
                  <a:srgbClr val="FFFFFF"/>
                </a:solidFill>
                <a:latin typeface="Arial"/>
                <a:cs typeface="Arial"/>
              </a:rPr>
              <a:t>BEHIND </a:t>
            </a:r>
            <a:r>
              <a:rPr sz="8850" b="1" spc="-2445" dirty="0">
                <a:solidFill>
                  <a:srgbClr val="FFFFFF"/>
                </a:solidFill>
                <a:latin typeface="Arial"/>
                <a:cs typeface="Arial"/>
              </a:rPr>
              <a:t> </a:t>
            </a:r>
            <a:r>
              <a:rPr sz="8850" b="1" spc="285" dirty="0">
                <a:solidFill>
                  <a:srgbClr val="FFFFFF"/>
                </a:solidFill>
                <a:latin typeface="Arial"/>
                <a:cs typeface="Arial"/>
              </a:rPr>
              <a:t>THE </a:t>
            </a:r>
            <a:r>
              <a:rPr sz="8850" b="1" spc="290" dirty="0">
                <a:solidFill>
                  <a:srgbClr val="FFFFFF"/>
                </a:solidFill>
                <a:latin typeface="Arial"/>
                <a:cs typeface="Arial"/>
              </a:rPr>
              <a:t> </a:t>
            </a:r>
            <a:r>
              <a:rPr sz="8850" b="1" spc="975" dirty="0">
                <a:solidFill>
                  <a:srgbClr val="FFFFFF"/>
                </a:solidFill>
                <a:latin typeface="Arial"/>
                <a:cs typeface="Arial"/>
              </a:rPr>
              <a:t>S</a:t>
            </a:r>
            <a:r>
              <a:rPr sz="8850" b="1" spc="240" dirty="0">
                <a:solidFill>
                  <a:srgbClr val="FFFFFF"/>
                </a:solidFill>
                <a:latin typeface="Arial"/>
                <a:cs typeface="Arial"/>
              </a:rPr>
              <a:t>C</a:t>
            </a:r>
            <a:r>
              <a:rPr sz="8850" b="1" spc="535" dirty="0">
                <a:solidFill>
                  <a:srgbClr val="FFFFFF"/>
                </a:solidFill>
                <a:latin typeface="Arial"/>
                <a:cs typeface="Arial"/>
              </a:rPr>
              <a:t>E</a:t>
            </a:r>
            <a:r>
              <a:rPr sz="8850" b="1" spc="690" dirty="0">
                <a:solidFill>
                  <a:srgbClr val="FFFFFF"/>
                </a:solidFill>
                <a:latin typeface="Arial"/>
                <a:cs typeface="Arial"/>
              </a:rPr>
              <a:t>N</a:t>
            </a:r>
            <a:r>
              <a:rPr sz="8850" b="1" spc="535" dirty="0">
                <a:solidFill>
                  <a:srgbClr val="FFFFFF"/>
                </a:solidFill>
                <a:latin typeface="Arial"/>
                <a:cs typeface="Arial"/>
              </a:rPr>
              <a:t>E</a:t>
            </a:r>
            <a:r>
              <a:rPr sz="8850" b="1" spc="980" dirty="0">
                <a:solidFill>
                  <a:srgbClr val="FFFFFF"/>
                </a:solidFill>
                <a:latin typeface="Arial"/>
                <a:cs typeface="Arial"/>
              </a:rPr>
              <a:t>S</a:t>
            </a:r>
            <a:endParaRPr sz="8850">
              <a:latin typeface="Arial"/>
              <a:cs typeface="Arial"/>
            </a:endParaRPr>
          </a:p>
        </p:txBody>
      </p:sp>
      <p:pic>
        <p:nvPicPr>
          <p:cNvPr id="3" name="object 3"/>
          <p:cNvPicPr/>
          <p:nvPr/>
        </p:nvPicPr>
        <p:blipFill>
          <a:blip r:embed="rId2" cstate="print"/>
          <a:stretch>
            <a:fillRect/>
          </a:stretch>
        </p:blipFill>
        <p:spPr>
          <a:xfrm>
            <a:off x="6919482" y="6859714"/>
            <a:ext cx="3800474" cy="923924"/>
          </a:xfrm>
          <a:prstGeom prst="rect">
            <a:avLst/>
          </a:prstGeom>
        </p:spPr>
      </p:pic>
      <p:sp>
        <p:nvSpPr>
          <p:cNvPr id="4" name="object 4"/>
          <p:cNvSpPr txBox="1"/>
          <p:nvPr/>
        </p:nvSpPr>
        <p:spPr>
          <a:xfrm>
            <a:off x="6907079" y="7894808"/>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92932" y="812101"/>
            <a:ext cx="15502255" cy="8671560"/>
            <a:chOff x="1392932" y="812101"/>
            <a:chExt cx="15502255" cy="8671560"/>
          </a:xfrm>
        </p:grpSpPr>
        <p:pic>
          <p:nvPicPr>
            <p:cNvPr id="3" name="object 3"/>
            <p:cNvPicPr/>
            <p:nvPr/>
          </p:nvPicPr>
          <p:blipFill>
            <a:blip r:embed="rId2" cstate="print"/>
            <a:stretch>
              <a:fillRect/>
            </a:stretch>
          </p:blipFill>
          <p:spPr>
            <a:xfrm>
              <a:off x="1392932" y="812101"/>
              <a:ext cx="15502133" cy="8671506"/>
            </a:xfrm>
            <a:prstGeom prst="rect">
              <a:avLst/>
            </a:prstGeom>
          </p:spPr>
        </p:pic>
        <p:pic>
          <p:nvPicPr>
            <p:cNvPr id="4" name="object 4"/>
            <p:cNvPicPr/>
            <p:nvPr/>
          </p:nvPicPr>
          <p:blipFill>
            <a:blip r:embed="rId3" cstate="print"/>
            <a:stretch>
              <a:fillRect/>
            </a:stretch>
          </p:blipFill>
          <p:spPr>
            <a:xfrm>
              <a:off x="5139281" y="2588389"/>
              <a:ext cx="7363513" cy="1800508"/>
            </a:xfrm>
            <a:prstGeom prst="rect">
              <a:avLst/>
            </a:prstGeom>
          </p:spPr>
        </p:pic>
        <p:pic>
          <p:nvPicPr>
            <p:cNvPr id="5" name="object 5"/>
            <p:cNvPicPr/>
            <p:nvPr/>
          </p:nvPicPr>
          <p:blipFill>
            <a:blip r:embed="rId4" cstate="print"/>
            <a:stretch>
              <a:fillRect/>
            </a:stretch>
          </p:blipFill>
          <p:spPr>
            <a:xfrm>
              <a:off x="2377963" y="5405990"/>
              <a:ext cx="72666" cy="72666"/>
            </a:xfrm>
            <a:prstGeom prst="rect">
              <a:avLst/>
            </a:prstGeom>
          </p:spPr>
        </p:pic>
        <p:pic>
          <p:nvPicPr>
            <p:cNvPr id="6" name="object 6"/>
            <p:cNvPicPr/>
            <p:nvPr/>
          </p:nvPicPr>
          <p:blipFill>
            <a:blip r:embed="rId4" cstate="print"/>
            <a:stretch>
              <a:fillRect/>
            </a:stretch>
          </p:blipFill>
          <p:spPr>
            <a:xfrm>
              <a:off x="2377963" y="5866210"/>
              <a:ext cx="72666" cy="72666"/>
            </a:xfrm>
            <a:prstGeom prst="rect">
              <a:avLst/>
            </a:prstGeom>
          </p:spPr>
        </p:pic>
        <p:pic>
          <p:nvPicPr>
            <p:cNvPr id="7" name="object 7"/>
            <p:cNvPicPr/>
            <p:nvPr/>
          </p:nvPicPr>
          <p:blipFill>
            <a:blip r:embed="rId5" cstate="print"/>
            <a:stretch>
              <a:fillRect/>
            </a:stretch>
          </p:blipFill>
          <p:spPr>
            <a:xfrm>
              <a:off x="2377963" y="6326429"/>
              <a:ext cx="72666" cy="72666"/>
            </a:xfrm>
            <a:prstGeom prst="rect">
              <a:avLst/>
            </a:prstGeom>
          </p:spPr>
        </p:pic>
        <p:pic>
          <p:nvPicPr>
            <p:cNvPr id="8" name="object 8"/>
            <p:cNvPicPr/>
            <p:nvPr/>
          </p:nvPicPr>
          <p:blipFill>
            <a:blip r:embed="rId4" cstate="print"/>
            <a:stretch>
              <a:fillRect/>
            </a:stretch>
          </p:blipFill>
          <p:spPr>
            <a:xfrm>
              <a:off x="2377963" y="6786649"/>
              <a:ext cx="72666" cy="72666"/>
            </a:xfrm>
            <a:prstGeom prst="rect">
              <a:avLst/>
            </a:prstGeom>
          </p:spPr>
        </p:pic>
      </p:grpSp>
      <p:sp>
        <p:nvSpPr>
          <p:cNvPr id="9" name="object 9"/>
          <p:cNvSpPr txBox="1"/>
          <p:nvPr/>
        </p:nvSpPr>
        <p:spPr>
          <a:xfrm>
            <a:off x="2564465" y="5265720"/>
            <a:ext cx="7871459" cy="1694814"/>
          </a:xfrm>
          <a:prstGeom prst="rect">
            <a:avLst/>
          </a:prstGeom>
        </p:spPr>
        <p:txBody>
          <a:bodyPr vert="horz" wrap="square" lIns="0" tIns="12065" rIns="0" bIns="0" rtlCol="0">
            <a:spAutoFit/>
          </a:bodyPr>
          <a:lstStyle/>
          <a:p>
            <a:pPr marL="12700">
              <a:lnSpc>
                <a:spcPct val="100000"/>
              </a:lnSpc>
              <a:spcBef>
                <a:spcPts val="95"/>
              </a:spcBef>
            </a:pPr>
            <a:r>
              <a:rPr sz="1900" spc="50" dirty="0">
                <a:solidFill>
                  <a:srgbClr val="FFFFFF"/>
                </a:solidFill>
                <a:latin typeface="Trebuchet MS"/>
                <a:cs typeface="Trebuchet MS"/>
              </a:rPr>
              <a:t>Add</a:t>
            </a:r>
            <a:r>
              <a:rPr sz="1900" spc="10" dirty="0">
                <a:solidFill>
                  <a:srgbClr val="FFFFFF"/>
                </a:solidFill>
                <a:latin typeface="Trebuchet MS"/>
                <a:cs typeface="Trebuchet MS"/>
              </a:rPr>
              <a:t> </a:t>
            </a:r>
            <a:r>
              <a:rPr sz="1900" spc="-195" dirty="0">
                <a:solidFill>
                  <a:srgbClr val="FFFFFF"/>
                </a:solidFill>
                <a:latin typeface="Trebuchet MS"/>
                <a:cs typeface="Trebuchet MS"/>
              </a:rPr>
              <a:t>:</a:t>
            </a:r>
            <a:r>
              <a:rPr sz="1900" spc="15" dirty="0">
                <a:solidFill>
                  <a:srgbClr val="FFFFFF"/>
                </a:solidFill>
                <a:latin typeface="Trebuchet MS"/>
                <a:cs typeface="Trebuchet MS"/>
              </a:rPr>
              <a:t> </a:t>
            </a:r>
            <a:r>
              <a:rPr sz="1900" spc="-65" dirty="0">
                <a:solidFill>
                  <a:srgbClr val="FFFFFF"/>
                </a:solidFill>
                <a:latin typeface="Trebuchet MS"/>
                <a:cs typeface="Trebuchet MS"/>
              </a:rPr>
              <a:t>40/17/19</a:t>
            </a:r>
            <a:r>
              <a:rPr sz="1900" spc="15" dirty="0">
                <a:solidFill>
                  <a:srgbClr val="FFFFFF"/>
                </a:solidFill>
                <a:latin typeface="Trebuchet MS"/>
                <a:cs typeface="Trebuchet MS"/>
              </a:rPr>
              <a:t> </a:t>
            </a:r>
            <a:r>
              <a:rPr sz="1900" spc="-10" dirty="0">
                <a:solidFill>
                  <a:srgbClr val="FFFFFF"/>
                </a:solidFill>
                <a:latin typeface="Trebuchet MS"/>
                <a:cs typeface="Trebuchet MS"/>
              </a:rPr>
              <a:t>Nguyen</a:t>
            </a:r>
            <a:r>
              <a:rPr sz="1900" spc="15" dirty="0">
                <a:solidFill>
                  <a:srgbClr val="FFFFFF"/>
                </a:solidFill>
                <a:latin typeface="Trebuchet MS"/>
                <a:cs typeface="Trebuchet MS"/>
              </a:rPr>
              <a:t> </a:t>
            </a:r>
            <a:r>
              <a:rPr sz="1900" spc="55" dirty="0">
                <a:solidFill>
                  <a:srgbClr val="FFFFFF"/>
                </a:solidFill>
                <a:latin typeface="Trebuchet MS"/>
                <a:cs typeface="Trebuchet MS"/>
              </a:rPr>
              <a:t>Van</a:t>
            </a:r>
            <a:r>
              <a:rPr sz="1900" spc="15" dirty="0">
                <a:solidFill>
                  <a:srgbClr val="FFFFFF"/>
                </a:solidFill>
                <a:latin typeface="Trebuchet MS"/>
                <a:cs typeface="Trebuchet MS"/>
              </a:rPr>
              <a:t> </a:t>
            </a:r>
            <a:r>
              <a:rPr sz="1900" spc="-25" dirty="0">
                <a:solidFill>
                  <a:srgbClr val="FFFFFF"/>
                </a:solidFill>
                <a:latin typeface="Trebuchet MS"/>
                <a:cs typeface="Trebuchet MS"/>
              </a:rPr>
              <a:t>Dau,</a:t>
            </a:r>
            <a:r>
              <a:rPr sz="1900" spc="15" dirty="0">
                <a:solidFill>
                  <a:srgbClr val="FFFFFF"/>
                </a:solidFill>
                <a:latin typeface="Trebuchet MS"/>
                <a:cs typeface="Trebuchet MS"/>
              </a:rPr>
              <a:t> </a:t>
            </a:r>
            <a:r>
              <a:rPr sz="1900" spc="-20" dirty="0">
                <a:solidFill>
                  <a:srgbClr val="FFFFFF"/>
                </a:solidFill>
                <a:latin typeface="Trebuchet MS"/>
                <a:cs typeface="Trebuchet MS"/>
              </a:rPr>
              <a:t>Ward</a:t>
            </a:r>
            <a:r>
              <a:rPr sz="1900" spc="15" dirty="0">
                <a:solidFill>
                  <a:srgbClr val="FFFFFF"/>
                </a:solidFill>
                <a:latin typeface="Trebuchet MS"/>
                <a:cs typeface="Trebuchet MS"/>
              </a:rPr>
              <a:t> </a:t>
            </a:r>
            <a:r>
              <a:rPr sz="1900" spc="-125" dirty="0">
                <a:solidFill>
                  <a:srgbClr val="FFFFFF"/>
                </a:solidFill>
                <a:latin typeface="Trebuchet MS"/>
                <a:cs typeface="Trebuchet MS"/>
              </a:rPr>
              <a:t>6,</a:t>
            </a:r>
            <a:r>
              <a:rPr sz="1900" spc="15" dirty="0">
                <a:solidFill>
                  <a:srgbClr val="FFFFFF"/>
                </a:solidFill>
                <a:latin typeface="Trebuchet MS"/>
                <a:cs typeface="Trebuchet MS"/>
              </a:rPr>
              <a:t> </a:t>
            </a:r>
            <a:r>
              <a:rPr sz="1900" spc="-55" dirty="0">
                <a:solidFill>
                  <a:srgbClr val="FFFFFF"/>
                </a:solidFill>
                <a:latin typeface="Trebuchet MS"/>
                <a:cs typeface="Trebuchet MS"/>
              </a:rPr>
              <a:t>Binh</a:t>
            </a:r>
            <a:r>
              <a:rPr sz="1900" spc="10" dirty="0">
                <a:solidFill>
                  <a:srgbClr val="FFFFFF"/>
                </a:solidFill>
                <a:latin typeface="Trebuchet MS"/>
                <a:cs typeface="Trebuchet MS"/>
              </a:rPr>
              <a:t> </a:t>
            </a:r>
            <a:r>
              <a:rPr sz="1900" spc="-55" dirty="0">
                <a:solidFill>
                  <a:srgbClr val="FFFFFF"/>
                </a:solidFill>
                <a:latin typeface="Trebuchet MS"/>
                <a:cs typeface="Trebuchet MS"/>
              </a:rPr>
              <a:t>Thanh</a:t>
            </a:r>
            <a:r>
              <a:rPr sz="1900" spc="15" dirty="0">
                <a:solidFill>
                  <a:srgbClr val="FFFFFF"/>
                </a:solidFill>
                <a:latin typeface="Trebuchet MS"/>
                <a:cs typeface="Trebuchet MS"/>
              </a:rPr>
              <a:t> </a:t>
            </a:r>
            <a:r>
              <a:rPr sz="1900" spc="-60" dirty="0">
                <a:solidFill>
                  <a:srgbClr val="FFFFFF"/>
                </a:solidFill>
                <a:latin typeface="Trebuchet MS"/>
                <a:cs typeface="Trebuchet MS"/>
              </a:rPr>
              <a:t>District,</a:t>
            </a:r>
            <a:r>
              <a:rPr sz="1900" spc="15" dirty="0">
                <a:solidFill>
                  <a:srgbClr val="FFFFFF"/>
                </a:solidFill>
                <a:latin typeface="Trebuchet MS"/>
                <a:cs typeface="Trebuchet MS"/>
              </a:rPr>
              <a:t> </a:t>
            </a:r>
            <a:r>
              <a:rPr sz="1900" spc="110" dirty="0">
                <a:solidFill>
                  <a:srgbClr val="FFFFFF"/>
                </a:solidFill>
                <a:latin typeface="Trebuchet MS"/>
                <a:cs typeface="Trebuchet MS"/>
              </a:rPr>
              <a:t>HCM</a:t>
            </a:r>
            <a:r>
              <a:rPr sz="1900" spc="15" dirty="0">
                <a:solidFill>
                  <a:srgbClr val="FFFFFF"/>
                </a:solidFill>
                <a:latin typeface="Trebuchet MS"/>
                <a:cs typeface="Trebuchet MS"/>
              </a:rPr>
              <a:t> </a:t>
            </a:r>
            <a:r>
              <a:rPr sz="1900" spc="-5" dirty="0">
                <a:solidFill>
                  <a:srgbClr val="FFFFFF"/>
                </a:solidFill>
                <a:latin typeface="Trebuchet MS"/>
                <a:cs typeface="Trebuchet MS"/>
              </a:rPr>
              <a:t>City</a:t>
            </a:r>
            <a:endParaRPr sz="1900">
              <a:latin typeface="Trebuchet MS"/>
              <a:cs typeface="Trebuchet MS"/>
            </a:endParaRPr>
          </a:p>
          <a:p>
            <a:pPr marL="12700">
              <a:lnSpc>
                <a:spcPct val="100000"/>
              </a:lnSpc>
              <a:spcBef>
                <a:spcPts val="1340"/>
              </a:spcBef>
            </a:pPr>
            <a:r>
              <a:rPr sz="1900" spc="-235" dirty="0">
                <a:solidFill>
                  <a:srgbClr val="FFFFFF"/>
                </a:solidFill>
                <a:latin typeface="Trebuchet MS"/>
                <a:cs typeface="Trebuchet MS"/>
              </a:rPr>
              <a:t>T</a:t>
            </a:r>
            <a:r>
              <a:rPr sz="1900" spc="30" dirty="0">
                <a:solidFill>
                  <a:srgbClr val="FFFFFF"/>
                </a:solidFill>
                <a:latin typeface="Trebuchet MS"/>
                <a:cs typeface="Trebuchet MS"/>
              </a:rPr>
              <a:t>e</a:t>
            </a:r>
            <a:r>
              <a:rPr sz="1900" spc="-110" dirty="0">
                <a:solidFill>
                  <a:srgbClr val="FFFFFF"/>
                </a:solidFill>
                <a:latin typeface="Trebuchet MS"/>
                <a:cs typeface="Trebuchet MS"/>
              </a:rPr>
              <a:t>l</a:t>
            </a:r>
            <a:r>
              <a:rPr sz="1900" spc="-195" dirty="0">
                <a:solidFill>
                  <a:srgbClr val="FFFFFF"/>
                </a:solidFill>
                <a:latin typeface="Trebuchet MS"/>
                <a:cs typeface="Trebuchet MS"/>
              </a:rPr>
              <a:t>:</a:t>
            </a:r>
            <a:r>
              <a:rPr sz="1900" spc="10" dirty="0">
                <a:solidFill>
                  <a:srgbClr val="FFFFFF"/>
                </a:solidFill>
                <a:latin typeface="Trebuchet MS"/>
                <a:cs typeface="Trebuchet MS"/>
              </a:rPr>
              <a:t> </a:t>
            </a:r>
            <a:r>
              <a:rPr sz="1900" spc="95" dirty="0">
                <a:solidFill>
                  <a:srgbClr val="FFFFFF"/>
                </a:solidFill>
                <a:latin typeface="Trebuchet MS"/>
                <a:cs typeface="Trebuchet MS"/>
              </a:rPr>
              <a:t>0</a:t>
            </a:r>
            <a:r>
              <a:rPr sz="1900" spc="5" dirty="0">
                <a:solidFill>
                  <a:srgbClr val="FFFFFF"/>
                </a:solidFill>
                <a:latin typeface="Trebuchet MS"/>
                <a:cs typeface="Trebuchet MS"/>
              </a:rPr>
              <a:t>9</a:t>
            </a:r>
            <a:r>
              <a:rPr sz="1900" spc="-420" dirty="0">
                <a:solidFill>
                  <a:srgbClr val="FFFFFF"/>
                </a:solidFill>
                <a:latin typeface="Trebuchet MS"/>
                <a:cs typeface="Trebuchet MS"/>
              </a:rPr>
              <a:t>1</a:t>
            </a:r>
            <a:r>
              <a:rPr sz="1900" spc="-455" dirty="0">
                <a:solidFill>
                  <a:srgbClr val="FFFFFF"/>
                </a:solidFill>
                <a:latin typeface="Trebuchet MS"/>
                <a:cs typeface="Trebuchet MS"/>
              </a:rPr>
              <a:t>1</a:t>
            </a:r>
            <a:r>
              <a:rPr sz="1900" spc="10" dirty="0">
                <a:solidFill>
                  <a:srgbClr val="FFFFFF"/>
                </a:solidFill>
                <a:latin typeface="Trebuchet MS"/>
                <a:cs typeface="Trebuchet MS"/>
              </a:rPr>
              <a:t> </a:t>
            </a:r>
            <a:r>
              <a:rPr sz="1900" spc="35" dirty="0">
                <a:solidFill>
                  <a:srgbClr val="FFFFFF"/>
                </a:solidFill>
                <a:latin typeface="Trebuchet MS"/>
                <a:cs typeface="Trebuchet MS"/>
              </a:rPr>
              <a:t>8</a:t>
            </a:r>
            <a:r>
              <a:rPr sz="1900" spc="80" dirty="0">
                <a:solidFill>
                  <a:srgbClr val="FFFFFF"/>
                </a:solidFill>
                <a:latin typeface="Trebuchet MS"/>
                <a:cs typeface="Trebuchet MS"/>
              </a:rPr>
              <a:t>5</a:t>
            </a:r>
            <a:r>
              <a:rPr sz="1900" spc="95" dirty="0">
                <a:solidFill>
                  <a:srgbClr val="FFFFFF"/>
                </a:solidFill>
                <a:latin typeface="Trebuchet MS"/>
                <a:cs typeface="Trebuchet MS"/>
              </a:rPr>
              <a:t>0</a:t>
            </a:r>
            <a:r>
              <a:rPr sz="1900" spc="200" dirty="0">
                <a:solidFill>
                  <a:srgbClr val="FFFFFF"/>
                </a:solidFill>
                <a:latin typeface="Trebuchet MS"/>
                <a:cs typeface="Trebuchet MS"/>
              </a:rPr>
              <a:t>2</a:t>
            </a:r>
            <a:r>
              <a:rPr sz="1900" spc="35" dirty="0">
                <a:solidFill>
                  <a:srgbClr val="FFFFFF"/>
                </a:solidFill>
                <a:latin typeface="Trebuchet MS"/>
                <a:cs typeface="Trebuchet MS"/>
              </a:rPr>
              <a:t>8</a:t>
            </a:r>
            <a:r>
              <a:rPr sz="1900" spc="45" dirty="0">
                <a:solidFill>
                  <a:srgbClr val="FFFFFF"/>
                </a:solidFill>
                <a:latin typeface="Trebuchet MS"/>
                <a:cs typeface="Trebuchet MS"/>
              </a:rPr>
              <a:t>5</a:t>
            </a:r>
            <a:endParaRPr sz="1900">
              <a:latin typeface="Trebuchet MS"/>
              <a:cs typeface="Trebuchet MS"/>
            </a:endParaRPr>
          </a:p>
          <a:p>
            <a:pPr marL="12700" marR="5080">
              <a:lnSpc>
                <a:spcPct val="158900"/>
              </a:lnSpc>
              <a:spcBef>
                <a:spcPts val="5"/>
              </a:spcBef>
            </a:pPr>
            <a:r>
              <a:rPr sz="1900" spc="-50" dirty="0">
                <a:solidFill>
                  <a:srgbClr val="FFFFFF"/>
                </a:solidFill>
                <a:latin typeface="Trebuchet MS"/>
                <a:cs typeface="Trebuchet MS"/>
              </a:rPr>
              <a:t>Email:</a:t>
            </a:r>
            <a:r>
              <a:rPr sz="1900" dirty="0">
                <a:solidFill>
                  <a:srgbClr val="FFFFFF"/>
                </a:solidFill>
                <a:latin typeface="Trebuchet MS"/>
                <a:cs typeface="Trebuchet MS"/>
              </a:rPr>
              <a:t> </a:t>
            </a:r>
            <a:r>
              <a:rPr sz="1900" spc="-35" dirty="0">
                <a:solidFill>
                  <a:srgbClr val="FFFFFF"/>
                </a:solidFill>
                <a:latin typeface="Trebuchet MS"/>
                <a:cs typeface="Trebuchet MS"/>
                <a:hlinkClick r:id="rId6"/>
              </a:rPr>
              <a:t>vinhanh@dongnammovies.com.vn</a:t>
            </a:r>
            <a:r>
              <a:rPr sz="1900" dirty="0">
                <a:solidFill>
                  <a:srgbClr val="FFFFFF"/>
                </a:solidFill>
                <a:latin typeface="Trebuchet MS"/>
                <a:cs typeface="Trebuchet MS"/>
                <a:hlinkClick r:id="rId6"/>
              </a:rPr>
              <a:t> </a:t>
            </a:r>
            <a:r>
              <a:rPr sz="1900" spc="75" dirty="0">
                <a:solidFill>
                  <a:srgbClr val="FFFFFF"/>
                </a:solidFill>
                <a:latin typeface="Trebuchet MS"/>
                <a:cs typeface="Trebuchet MS"/>
              </a:rPr>
              <a:t>-</a:t>
            </a:r>
            <a:r>
              <a:rPr sz="1900" dirty="0">
                <a:solidFill>
                  <a:srgbClr val="FFFFFF"/>
                </a:solidFill>
                <a:latin typeface="Trebuchet MS"/>
                <a:cs typeface="Trebuchet MS"/>
              </a:rPr>
              <a:t> </a:t>
            </a:r>
            <a:r>
              <a:rPr sz="1900" spc="-30" dirty="0">
                <a:solidFill>
                  <a:srgbClr val="FFFFFF"/>
                </a:solidFill>
                <a:latin typeface="Trebuchet MS"/>
                <a:cs typeface="Trebuchet MS"/>
                <a:hlinkClick r:id="rId7"/>
              </a:rPr>
              <a:t>admin@dongnammovies.com.vn </a:t>
            </a:r>
            <a:r>
              <a:rPr sz="1900" spc="-560" dirty="0">
                <a:solidFill>
                  <a:srgbClr val="FFFFFF"/>
                </a:solidFill>
                <a:latin typeface="Trebuchet MS"/>
                <a:cs typeface="Trebuchet MS"/>
              </a:rPr>
              <a:t> </a:t>
            </a:r>
            <a:r>
              <a:rPr sz="1900" spc="-55" dirty="0">
                <a:solidFill>
                  <a:srgbClr val="FFFFFF"/>
                </a:solidFill>
                <a:latin typeface="Trebuchet MS"/>
                <a:cs typeface="Trebuchet MS"/>
              </a:rPr>
              <a:t>Web:</a:t>
            </a:r>
            <a:r>
              <a:rPr sz="1900" spc="5" dirty="0">
                <a:solidFill>
                  <a:srgbClr val="FFFFFF"/>
                </a:solidFill>
                <a:latin typeface="Trebuchet MS"/>
                <a:cs typeface="Trebuchet MS"/>
              </a:rPr>
              <a:t> </a:t>
            </a:r>
            <a:r>
              <a:rPr sz="1900" spc="-25" dirty="0">
                <a:solidFill>
                  <a:srgbClr val="FFFFFF"/>
                </a:solidFill>
                <a:latin typeface="Trebuchet MS"/>
                <a:cs typeface="Trebuchet MS"/>
                <a:hlinkClick r:id="rId8"/>
              </a:rPr>
              <a:t>www.dongnammovies.com.vn</a:t>
            </a:r>
            <a:endParaRPr sz="19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613725" y="1434757"/>
            <a:ext cx="9674860" cy="8802370"/>
            <a:chOff x="8613725" y="1434757"/>
            <a:chExt cx="9674860" cy="8802370"/>
          </a:xfrm>
        </p:grpSpPr>
        <p:pic>
          <p:nvPicPr>
            <p:cNvPr id="3" name="object 3"/>
            <p:cNvPicPr/>
            <p:nvPr/>
          </p:nvPicPr>
          <p:blipFill>
            <a:blip r:embed="rId2" cstate="print"/>
            <a:stretch>
              <a:fillRect/>
            </a:stretch>
          </p:blipFill>
          <p:spPr>
            <a:xfrm>
              <a:off x="8613725" y="2730938"/>
              <a:ext cx="9674274" cy="7505699"/>
            </a:xfrm>
            <a:prstGeom prst="rect">
              <a:avLst/>
            </a:prstGeom>
          </p:spPr>
        </p:pic>
        <p:pic>
          <p:nvPicPr>
            <p:cNvPr id="4" name="object 4"/>
            <p:cNvPicPr/>
            <p:nvPr/>
          </p:nvPicPr>
          <p:blipFill>
            <a:blip r:embed="rId3" cstate="print"/>
            <a:stretch>
              <a:fillRect/>
            </a:stretch>
          </p:blipFill>
          <p:spPr>
            <a:xfrm>
              <a:off x="8613725" y="1434757"/>
              <a:ext cx="5991224" cy="1466849"/>
            </a:xfrm>
            <a:prstGeom prst="rect">
              <a:avLst/>
            </a:prstGeom>
          </p:spPr>
        </p:pic>
      </p:grpSp>
      <p:sp>
        <p:nvSpPr>
          <p:cNvPr id="5" name="object 5"/>
          <p:cNvSpPr txBox="1"/>
          <p:nvPr/>
        </p:nvSpPr>
        <p:spPr>
          <a:xfrm>
            <a:off x="8601025" y="4442449"/>
            <a:ext cx="8097520" cy="2117887"/>
          </a:xfrm>
          <a:prstGeom prst="rect">
            <a:avLst/>
          </a:prstGeom>
        </p:spPr>
        <p:txBody>
          <a:bodyPr vert="horz" wrap="square" lIns="0" tIns="12700" rIns="0" bIns="0" rtlCol="0">
            <a:spAutoFit/>
          </a:bodyPr>
          <a:lstStyle/>
          <a:p>
            <a:pPr marL="12700" marR="5080">
              <a:lnSpc>
                <a:spcPct val="114100"/>
              </a:lnSpc>
              <a:spcBef>
                <a:spcPts val="100"/>
              </a:spcBef>
              <a:buSzPct val="95652"/>
              <a:buChar char="•"/>
              <a:tabLst>
                <a:tab pos="111760" algn="l"/>
              </a:tabLst>
            </a:pPr>
            <a:r>
              <a:rPr lang="en-US" sz="2400" dirty="0">
                <a:solidFill>
                  <a:schemeClr val="bg1"/>
                </a:solidFill>
              </a:rPr>
              <a:t>Throughout our </a:t>
            </a:r>
            <a:r>
              <a:rPr lang="en-US" sz="2400" dirty="0" smtClean="0">
                <a:solidFill>
                  <a:schemeClr val="bg1"/>
                </a:solidFill>
              </a:rPr>
              <a:t>construction </a:t>
            </a:r>
            <a:r>
              <a:rPr lang="en-US" sz="2400" dirty="0">
                <a:solidFill>
                  <a:schemeClr val="bg1"/>
                </a:solidFill>
              </a:rPr>
              <a:t>and </a:t>
            </a:r>
            <a:r>
              <a:rPr lang="en-US" sz="2400" dirty="0" smtClean="0">
                <a:solidFill>
                  <a:schemeClr val="bg1"/>
                </a:solidFill>
              </a:rPr>
              <a:t>development process, </a:t>
            </a:r>
            <a:r>
              <a:rPr lang="en-US" sz="2400" dirty="0">
                <a:solidFill>
                  <a:schemeClr val="bg1"/>
                </a:solidFill>
              </a:rPr>
              <a:t>we take great pride and honor in receiving effective cooperation and attention from many customers, partners, and large corporations both domestically and internationally, through our own capabilities</a:t>
            </a:r>
            <a:endParaRPr sz="2300" dirty="0">
              <a:solidFill>
                <a:schemeClr val="bg1"/>
              </a:solidFill>
              <a:latin typeface="Roboto"/>
              <a:cs typeface="Roboto"/>
            </a:endParaRPr>
          </a:p>
        </p:txBody>
      </p:sp>
      <p:sp>
        <p:nvSpPr>
          <p:cNvPr id="6" name="object 6"/>
          <p:cNvSpPr txBox="1">
            <a:spLocks noGrp="1"/>
          </p:cNvSpPr>
          <p:nvPr>
            <p:ph type="title"/>
          </p:nvPr>
        </p:nvSpPr>
        <p:spPr>
          <a:xfrm>
            <a:off x="1000200" y="1347551"/>
            <a:ext cx="7000875" cy="4156522"/>
          </a:xfrm>
          <a:prstGeom prst="rect">
            <a:avLst/>
          </a:prstGeom>
        </p:spPr>
        <p:txBody>
          <a:bodyPr vert="horz" wrap="square" lIns="0" tIns="12700" rIns="0" bIns="0" rtlCol="0">
            <a:spAutoFit/>
          </a:bodyPr>
          <a:lstStyle/>
          <a:p>
            <a:pPr marL="12700" marR="5080" indent="561340" algn="r">
              <a:lnSpc>
                <a:spcPct val="107900"/>
              </a:lnSpc>
              <a:spcBef>
                <a:spcPts val="100"/>
              </a:spcBef>
            </a:pPr>
            <a:r>
              <a:rPr lang="en-US" sz="3600" dirty="0"/>
              <a:t>"Founded in 2009 as Dong Nam Movies, our predecessor company has always strived to assert itself through product quality with the goal of becoming one of the leading film producers in Vietnam</a:t>
            </a:r>
            <a:r>
              <a:rPr lang="en-US" sz="3600" dirty="0" smtClean="0"/>
              <a:t>."</a:t>
            </a:r>
            <a:endParaRPr sz="3600" dirty="0">
              <a:latin typeface="Roboto"/>
              <a:cs typeface="Roboto"/>
            </a:endParaRPr>
          </a:p>
        </p:txBody>
      </p:sp>
      <p:sp>
        <p:nvSpPr>
          <p:cNvPr id="8" name="object 8"/>
          <p:cNvSpPr txBox="1"/>
          <p:nvPr/>
        </p:nvSpPr>
        <p:spPr>
          <a:xfrm>
            <a:off x="8601025" y="7218667"/>
            <a:ext cx="8399145" cy="1670522"/>
          </a:xfrm>
          <a:prstGeom prst="rect">
            <a:avLst/>
          </a:prstGeom>
        </p:spPr>
        <p:txBody>
          <a:bodyPr vert="horz" wrap="square" lIns="0" tIns="12700" rIns="0" bIns="0" rtlCol="0">
            <a:spAutoFit/>
          </a:bodyPr>
          <a:lstStyle/>
          <a:p>
            <a:pPr marL="12700" marR="5080">
              <a:lnSpc>
                <a:spcPct val="114100"/>
              </a:lnSpc>
              <a:spcBef>
                <a:spcPts val="100"/>
              </a:spcBef>
              <a:buSzPct val="95652"/>
              <a:buChar char="•"/>
              <a:tabLst>
                <a:tab pos="111760" algn="l"/>
              </a:tabLst>
            </a:pPr>
            <a:r>
              <a:rPr lang="en-US" sz="2400" dirty="0">
                <a:solidFill>
                  <a:schemeClr val="bg1"/>
                </a:solidFill>
              </a:rPr>
              <a:t>With a professional production team boasting extensive experience from pre-production to post-production </a:t>
            </a:r>
            <a:r>
              <a:rPr lang="en-US" sz="2400" dirty="0" smtClean="0">
                <a:solidFill>
                  <a:schemeClr val="bg1"/>
                </a:solidFill>
              </a:rPr>
              <a:t>process, </a:t>
            </a:r>
            <a:r>
              <a:rPr lang="en-US" sz="2400" dirty="0">
                <a:solidFill>
                  <a:schemeClr val="bg1"/>
                </a:solidFill>
              </a:rPr>
              <a:t>coupled with a modern machinery and equipment system, we are well-equipped to meet all the necessary needs of our customers.</a:t>
            </a:r>
            <a:endParaRPr sz="2300" dirty="0">
              <a:solidFill>
                <a:schemeClr val="bg1"/>
              </a:solidFill>
              <a:latin typeface="Roboto"/>
              <a:cs typeface="Roboto"/>
            </a:endParaRPr>
          </a:p>
        </p:txBody>
      </p:sp>
      <p:sp>
        <p:nvSpPr>
          <p:cNvPr id="9" name="object 9"/>
          <p:cNvSpPr txBox="1"/>
          <p:nvPr/>
        </p:nvSpPr>
        <p:spPr>
          <a:xfrm>
            <a:off x="8601025" y="3112515"/>
            <a:ext cx="5513705" cy="345440"/>
          </a:xfrm>
          <a:prstGeom prst="rect">
            <a:avLst/>
          </a:prstGeom>
        </p:spPr>
        <p:txBody>
          <a:bodyPr vert="horz" wrap="square" lIns="0" tIns="12700" rIns="0" bIns="0" rtlCol="0">
            <a:spAutoFit/>
          </a:bodyPr>
          <a:lstStyle/>
          <a:p>
            <a:pPr marL="12700">
              <a:lnSpc>
                <a:spcPct val="100000"/>
              </a:lnSpc>
              <a:spcBef>
                <a:spcPts val="100"/>
              </a:spcBef>
            </a:pPr>
            <a:r>
              <a:rPr sz="2100" spc="95" dirty="0">
                <a:solidFill>
                  <a:srgbClr val="FFFFFF"/>
                </a:solidFill>
                <a:latin typeface="Tahoma"/>
                <a:cs typeface="Tahoma"/>
              </a:rPr>
              <a:t>D</a:t>
            </a:r>
            <a:r>
              <a:rPr sz="2100" spc="120" dirty="0">
                <a:solidFill>
                  <a:srgbClr val="FFFFFF"/>
                </a:solidFill>
                <a:latin typeface="Tahoma"/>
                <a:cs typeface="Tahoma"/>
              </a:rPr>
              <a:t>O</a:t>
            </a:r>
            <a:r>
              <a:rPr sz="2100" spc="75" dirty="0">
                <a:solidFill>
                  <a:srgbClr val="FFFFFF"/>
                </a:solidFill>
                <a:latin typeface="Tahoma"/>
                <a:cs typeface="Tahoma"/>
              </a:rPr>
              <a:t>N</a:t>
            </a:r>
            <a:r>
              <a:rPr sz="2100" dirty="0">
                <a:solidFill>
                  <a:srgbClr val="FFFFFF"/>
                </a:solidFill>
                <a:latin typeface="Tahoma"/>
                <a:cs typeface="Tahoma"/>
              </a:rPr>
              <a:t>G</a:t>
            </a:r>
            <a:r>
              <a:rPr sz="2100" spc="-185" dirty="0">
                <a:solidFill>
                  <a:srgbClr val="FFFFFF"/>
                </a:solidFill>
                <a:latin typeface="Tahoma"/>
                <a:cs typeface="Tahoma"/>
              </a:rPr>
              <a:t> </a:t>
            </a:r>
            <a:r>
              <a:rPr sz="2100" spc="75" dirty="0">
                <a:solidFill>
                  <a:srgbClr val="FFFFFF"/>
                </a:solidFill>
                <a:latin typeface="Tahoma"/>
                <a:cs typeface="Tahoma"/>
              </a:rPr>
              <a:t>N</a:t>
            </a:r>
            <a:r>
              <a:rPr sz="2100" spc="40" dirty="0">
                <a:solidFill>
                  <a:srgbClr val="FFFFFF"/>
                </a:solidFill>
                <a:latin typeface="Tahoma"/>
                <a:cs typeface="Tahoma"/>
              </a:rPr>
              <a:t>A</a:t>
            </a:r>
            <a:r>
              <a:rPr sz="2100" spc="105" dirty="0">
                <a:solidFill>
                  <a:srgbClr val="FFFFFF"/>
                </a:solidFill>
                <a:latin typeface="Tahoma"/>
                <a:cs typeface="Tahoma"/>
              </a:rPr>
              <a:t>M</a:t>
            </a:r>
            <a:r>
              <a:rPr sz="2100" spc="-185" dirty="0">
                <a:solidFill>
                  <a:srgbClr val="FFFFFF"/>
                </a:solidFill>
                <a:latin typeface="Tahoma"/>
                <a:cs typeface="Tahoma"/>
              </a:rPr>
              <a:t> </a:t>
            </a:r>
            <a:r>
              <a:rPr sz="2100" spc="60" dirty="0">
                <a:solidFill>
                  <a:srgbClr val="FFFFFF"/>
                </a:solidFill>
                <a:latin typeface="Tahoma"/>
                <a:cs typeface="Tahoma"/>
              </a:rPr>
              <a:t>P</a:t>
            </a:r>
            <a:r>
              <a:rPr sz="2100" spc="-20" dirty="0">
                <a:solidFill>
                  <a:srgbClr val="FFFFFF"/>
                </a:solidFill>
                <a:latin typeface="Tahoma"/>
                <a:cs typeface="Tahoma"/>
              </a:rPr>
              <a:t>R</a:t>
            </a:r>
            <a:r>
              <a:rPr sz="2100" spc="120" dirty="0">
                <a:solidFill>
                  <a:srgbClr val="FFFFFF"/>
                </a:solidFill>
                <a:latin typeface="Tahoma"/>
                <a:cs typeface="Tahoma"/>
              </a:rPr>
              <a:t>O</a:t>
            </a:r>
            <a:r>
              <a:rPr sz="2100" spc="95" dirty="0">
                <a:solidFill>
                  <a:srgbClr val="FFFFFF"/>
                </a:solidFill>
                <a:latin typeface="Tahoma"/>
                <a:cs typeface="Tahoma"/>
              </a:rPr>
              <a:t>D</a:t>
            </a:r>
            <a:r>
              <a:rPr sz="2100" spc="135" dirty="0">
                <a:solidFill>
                  <a:srgbClr val="FFFFFF"/>
                </a:solidFill>
                <a:latin typeface="Tahoma"/>
                <a:cs typeface="Tahoma"/>
              </a:rPr>
              <a:t>U</a:t>
            </a:r>
            <a:r>
              <a:rPr sz="2100" spc="25" dirty="0">
                <a:solidFill>
                  <a:srgbClr val="FFFFFF"/>
                </a:solidFill>
                <a:latin typeface="Tahoma"/>
                <a:cs typeface="Tahoma"/>
              </a:rPr>
              <a:t>C</a:t>
            </a:r>
            <a:r>
              <a:rPr sz="2100" spc="-90" dirty="0">
                <a:solidFill>
                  <a:srgbClr val="FFFFFF"/>
                </a:solidFill>
                <a:latin typeface="Tahoma"/>
                <a:cs typeface="Tahoma"/>
              </a:rPr>
              <a:t>T</a:t>
            </a:r>
            <a:r>
              <a:rPr sz="2100" spc="-225" dirty="0">
                <a:solidFill>
                  <a:srgbClr val="FFFFFF"/>
                </a:solidFill>
                <a:latin typeface="Tahoma"/>
                <a:cs typeface="Tahoma"/>
              </a:rPr>
              <a:t>I</a:t>
            </a:r>
            <a:r>
              <a:rPr sz="2100" spc="120" dirty="0">
                <a:solidFill>
                  <a:srgbClr val="FFFFFF"/>
                </a:solidFill>
                <a:latin typeface="Tahoma"/>
                <a:cs typeface="Tahoma"/>
              </a:rPr>
              <a:t>O</a:t>
            </a:r>
            <a:r>
              <a:rPr sz="2100" spc="75" dirty="0">
                <a:solidFill>
                  <a:srgbClr val="FFFFFF"/>
                </a:solidFill>
                <a:latin typeface="Tahoma"/>
                <a:cs typeface="Tahoma"/>
              </a:rPr>
              <a:t>N</a:t>
            </a:r>
            <a:r>
              <a:rPr sz="2100" spc="-185" dirty="0">
                <a:solidFill>
                  <a:srgbClr val="FFFFFF"/>
                </a:solidFill>
                <a:latin typeface="Tahoma"/>
                <a:cs typeface="Tahoma"/>
              </a:rPr>
              <a:t> </a:t>
            </a:r>
            <a:r>
              <a:rPr sz="2100" spc="25" dirty="0">
                <a:solidFill>
                  <a:srgbClr val="FFFFFF"/>
                </a:solidFill>
                <a:latin typeface="Tahoma"/>
                <a:cs typeface="Tahoma"/>
              </a:rPr>
              <a:t>C</a:t>
            </a:r>
            <a:r>
              <a:rPr sz="2100" spc="120" dirty="0">
                <a:solidFill>
                  <a:srgbClr val="FFFFFF"/>
                </a:solidFill>
                <a:latin typeface="Tahoma"/>
                <a:cs typeface="Tahoma"/>
              </a:rPr>
              <a:t>O</a:t>
            </a:r>
            <a:r>
              <a:rPr sz="2100" spc="105" dirty="0">
                <a:solidFill>
                  <a:srgbClr val="FFFFFF"/>
                </a:solidFill>
                <a:latin typeface="Tahoma"/>
                <a:cs typeface="Tahoma"/>
              </a:rPr>
              <a:t>M</a:t>
            </a:r>
            <a:r>
              <a:rPr sz="2100" spc="60" dirty="0">
                <a:solidFill>
                  <a:srgbClr val="FFFFFF"/>
                </a:solidFill>
                <a:latin typeface="Tahoma"/>
                <a:cs typeface="Tahoma"/>
              </a:rPr>
              <a:t>P</a:t>
            </a:r>
            <a:r>
              <a:rPr sz="2100" spc="40" dirty="0">
                <a:solidFill>
                  <a:srgbClr val="FFFFFF"/>
                </a:solidFill>
                <a:latin typeface="Tahoma"/>
                <a:cs typeface="Tahoma"/>
              </a:rPr>
              <a:t>A</a:t>
            </a:r>
            <a:r>
              <a:rPr sz="2100" spc="75" dirty="0">
                <a:solidFill>
                  <a:srgbClr val="FFFFFF"/>
                </a:solidFill>
                <a:latin typeface="Tahoma"/>
                <a:cs typeface="Tahoma"/>
              </a:rPr>
              <a:t>N</a:t>
            </a:r>
            <a:r>
              <a:rPr sz="2100" spc="10" dirty="0">
                <a:solidFill>
                  <a:srgbClr val="FFFFFF"/>
                </a:solidFill>
                <a:latin typeface="Tahoma"/>
                <a:cs typeface="Tahoma"/>
              </a:rPr>
              <a:t>Y</a:t>
            </a:r>
            <a:r>
              <a:rPr sz="2100" spc="-185" dirty="0">
                <a:solidFill>
                  <a:srgbClr val="FFFFFF"/>
                </a:solidFill>
                <a:latin typeface="Tahoma"/>
                <a:cs typeface="Tahoma"/>
              </a:rPr>
              <a:t> </a:t>
            </a:r>
            <a:r>
              <a:rPr sz="2100" spc="5" dirty="0">
                <a:solidFill>
                  <a:srgbClr val="FFFFFF"/>
                </a:solidFill>
                <a:latin typeface="Tahoma"/>
                <a:cs typeface="Tahoma"/>
              </a:rPr>
              <a:t>L</a:t>
            </a:r>
            <a:r>
              <a:rPr sz="2100" spc="-225" dirty="0">
                <a:solidFill>
                  <a:srgbClr val="FFFFFF"/>
                </a:solidFill>
                <a:latin typeface="Tahoma"/>
                <a:cs typeface="Tahoma"/>
              </a:rPr>
              <a:t>I</a:t>
            </a:r>
            <a:r>
              <a:rPr sz="2100" spc="105" dirty="0">
                <a:solidFill>
                  <a:srgbClr val="FFFFFF"/>
                </a:solidFill>
                <a:latin typeface="Tahoma"/>
                <a:cs typeface="Tahoma"/>
              </a:rPr>
              <a:t>M</a:t>
            </a:r>
            <a:r>
              <a:rPr sz="2100" spc="-225" dirty="0">
                <a:solidFill>
                  <a:srgbClr val="FFFFFF"/>
                </a:solidFill>
                <a:latin typeface="Tahoma"/>
                <a:cs typeface="Tahoma"/>
              </a:rPr>
              <a:t>I</a:t>
            </a:r>
            <a:r>
              <a:rPr sz="2100" spc="-90" dirty="0">
                <a:solidFill>
                  <a:srgbClr val="FFFFFF"/>
                </a:solidFill>
                <a:latin typeface="Tahoma"/>
                <a:cs typeface="Tahoma"/>
              </a:rPr>
              <a:t>T</a:t>
            </a:r>
            <a:r>
              <a:rPr sz="2100" spc="-5" dirty="0">
                <a:solidFill>
                  <a:srgbClr val="FFFFFF"/>
                </a:solidFill>
                <a:latin typeface="Tahoma"/>
                <a:cs typeface="Tahoma"/>
              </a:rPr>
              <a:t>E</a:t>
            </a:r>
            <a:r>
              <a:rPr sz="2100" spc="95" dirty="0">
                <a:solidFill>
                  <a:srgbClr val="FFFFFF"/>
                </a:solidFill>
                <a:latin typeface="Tahoma"/>
                <a:cs typeface="Tahoma"/>
              </a:rPr>
              <a:t>D</a:t>
            </a:r>
            <a:endParaRPr sz="2100">
              <a:latin typeface="Tahom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457620" y="1085521"/>
            <a:ext cx="3800474" cy="923924"/>
          </a:xfrm>
          <a:prstGeom prst="rect">
            <a:avLst/>
          </a:prstGeom>
        </p:spPr>
      </p:pic>
      <p:sp>
        <p:nvSpPr>
          <p:cNvPr id="3" name="object 3"/>
          <p:cNvSpPr txBox="1">
            <a:spLocks noGrp="1"/>
          </p:cNvSpPr>
          <p:nvPr>
            <p:ph type="title"/>
          </p:nvPr>
        </p:nvSpPr>
        <p:spPr>
          <a:xfrm>
            <a:off x="1016000" y="949390"/>
            <a:ext cx="8903970" cy="1028487"/>
          </a:xfrm>
          <a:prstGeom prst="rect">
            <a:avLst/>
          </a:prstGeom>
        </p:spPr>
        <p:txBody>
          <a:bodyPr vert="horz" wrap="square" lIns="0" tIns="12700" rIns="0" bIns="0" rtlCol="0">
            <a:spAutoFit/>
          </a:bodyPr>
          <a:lstStyle/>
          <a:p>
            <a:pPr marL="12700">
              <a:lnSpc>
                <a:spcPct val="100000"/>
              </a:lnSpc>
              <a:spcBef>
                <a:spcPts val="100"/>
              </a:spcBef>
            </a:pPr>
            <a:r>
              <a:rPr lang="en-US" sz="6600" dirty="0"/>
              <a:t>Production activities</a:t>
            </a:r>
            <a:endParaRPr sz="6500" dirty="0">
              <a:latin typeface="Roboto"/>
              <a:cs typeface="Roboto"/>
            </a:endParaRPr>
          </a:p>
        </p:txBody>
      </p:sp>
      <p:sp>
        <p:nvSpPr>
          <p:cNvPr id="4" name="object 4"/>
          <p:cNvSpPr txBox="1"/>
          <p:nvPr/>
        </p:nvSpPr>
        <p:spPr>
          <a:xfrm>
            <a:off x="1034489" y="3139334"/>
            <a:ext cx="4901565" cy="2410788"/>
          </a:xfrm>
          <a:prstGeom prst="rect">
            <a:avLst/>
          </a:prstGeom>
          <a:solidFill>
            <a:srgbClr val="181B26"/>
          </a:solidFill>
          <a:ln w="11820">
            <a:solidFill>
              <a:srgbClr val="5CE1E6"/>
            </a:solidFill>
          </a:ln>
        </p:spPr>
        <p:txBody>
          <a:bodyPr vert="horz" wrap="square" lIns="0" tIns="285750" rIns="0" bIns="0" rtlCol="0">
            <a:spAutoFit/>
          </a:bodyPr>
          <a:lstStyle/>
          <a:p>
            <a:pPr marL="1684655" marR="1677035" algn="ctr">
              <a:lnSpc>
                <a:spcPct val="116500"/>
              </a:lnSpc>
              <a:spcBef>
                <a:spcPts val="2250"/>
              </a:spcBef>
            </a:pPr>
            <a:r>
              <a:rPr lang="en-US" dirty="0" smtClean="0">
                <a:solidFill>
                  <a:srgbClr val="FFFFFF"/>
                </a:solidFill>
                <a:latin typeface="Roboto"/>
                <a:cs typeface="Roboto"/>
              </a:rPr>
              <a:t>PRODUCTION</a:t>
            </a:r>
          </a:p>
          <a:p>
            <a:pPr marL="1684655" marR="1677035" algn="ctr">
              <a:lnSpc>
                <a:spcPct val="116500"/>
              </a:lnSpc>
              <a:spcBef>
                <a:spcPts val="2250"/>
              </a:spcBef>
            </a:pPr>
            <a:r>
              <a:rPr sz="2800" spc="-15" dirty="0" smtClean="0">
                <a:solidFill>
                  <a:srgbClr val="FFBE40"/>
                </a:solidFill>
                <a:latin typeface="Roboto"/>
                <a:cs typeface="Roboto"/>
              </a:rPr>
              <a:t>VIRAL </a:t>
            </a:r>
            <a:r>
              <a:rPr sz="2800" spc="-10" dirty="0" smtClean="0">
                <a:solidFill>
                  <a:srgbClr val="FFBE40"/>
                </a:solidFill>
                <a:latin typeface="Roboto"/>
                <a:cs typeface="Roboto"/>
              </a:rPr>
              <a:t> </a:t>
            </a:r>
            <a:r>
              <a:rPr sz="2800" spc="10" dirty="0">
                <a:solidFill>
                  <a:srgbClr val="FFBE40"/>
                </a:solidFill>
                <a:latin typeface="Roboto"/>
                <a:cs typeface="Roboto"/>
              </a:rPr>
              <a:t>TVC</a:t>
            </a:r>
            <a:endParaRPr sz="2800" dirty="0">
              <a:latin typeface="Roboto"/>
              <a:cs typeface="Roboto"/>
            </a:endParaRPr>
          </a:p>
          <a:p>
            <a:pPr algn="ctr">
              <a:lnSpc>
                <a:spcPct val="100000"/>
              </a:lnSpc>
              <a:spcBef>
                <a:spcPts val="540"/>
              </a:spcBef>
            </a:pPr>
            <a:r>
              <a:rPr sz="2800" spc="-40" dirty="0">
                <a:solidFill>
                  <a:srgbClr val="FFBE40"/>
                </a:solidFill>
                <a:latin typeface="Roboto"/>
                <a:cs typeface="Roboto"/>
              </a:rPr>
              <a:t>3D </a:t>
            </a:r>
            <a:r>
              <a:rPr sz="2800" spc="5" dirty="0">
                <a:solidFill>
                  <a:srgbClr val="FFBE40"/>
                </a:solidFill>
                <a:latin typeface="Roboto"/>
                <a:cs typeface="Roboto"/>
              </a:rPr>
              <a:t>ANIMATION</a:t>
            </a:r>
            <a:endParaRPr sz="2800" dirty="0">
              <a:latin typeface="Roboto"/>
              <a:cs typeface="Roboto"/>
            </a:endParaRPr>
          </a:p>
        </p:txBody>
      </p:sp>
      <p:sp>
        <p:nvSpPr>
          <p:cNvPr id="5" name="object 5"/>
          <p:cNvSpPr txBox="1"/>
          <p:nvPr/>
        </p:nvSpPr>
        <p:spPr>
          <a:xfrm>
            <a:off x="6693450" y="3139334"/>
            <a:ext cx="4901565" cy="1769715"/>
          </a:xfrm>
          <a:prstGeom prst="rect">
            <a:avLst/>
          </a:prstGeom>
          <a:solidFill>
            <a:srgbClr val="181B26"/>
          </a:solidFill>
          <a:ln w="11820">
            <a:solidFill>
              <a:srgbClr val="5CE1E6"/>
            </a:solidFill>
          </a:ln>
        </p:spPr>
        <p:txBody>
          <a:bodyPr vert="horz" wrap="square" lIns="0" tIns="0" rIns="0" bIns="0" rtlCol="0">
            <a:spAutoFit/>
          </a:bodyPr>
          <a:lstStyle/>
          <a:p>
            <a:pPr>
              <a:lnSpc>
                <a:spcPct val="100000"/>
              </a:lnSpc>
            </a:pPr>
            <a:endParaRPr sz="3000" dirty="0">
              <a:latin typeface="Times New Roman"/>
              <a:cs typeface="Times New Roman"/>
            </a:endParaRPr>
          </a:p>
          <a:p>
            <a:pPr>
              <a:lnSpc>
                <a:spcPct val="100000"/>
              </a:lnSpc>
              <a:spcBef>
                <a:spcPts val="20"/>
              </a:spcBef>
            </a:pPr>
            <a:endParaRPr sz="2500" dirty="0">
              <a:latin typeface="Times New Roman"/>
              <a:cs typeface="Times New Roman"/>
            </a:endParaRPr>
          </a:p>
          <a:p>
            <a:pPr algn="ctr">
              <a:lnSpc>
                <a:spcPct val="100000"/>
              </a:lnSpc>
            </a:pPr>
            <a:r>
              <a:rPr lang="en-US" sz="2800" dirty="0" smtClean="0">
                <a:solidFill>
                  <a:srgbClr val="FFFFFF"/>
                </a:solidFill>
                <a:latin typeface="Roboto"/>
                <a:cs typeface="Roboto"/>
              </a:rPr>
              <a:t>PRODUCTION </a:t>
            </a:r>
          </a:p>
          <a:p>
            <a:pPr algn="ctr">
              <a:lnSpc>
                <a:spcPct val="100000"/>
              </a:lnSpc>
            </a:pPr>
            <a:r>
              <a:rPr lang="en-US" sz="3000" spc="-5" dirty="0" smtClean="0">
                <a:solidFill>
                  <a:srgbClr val="FFBE40"/>
                </a:solidFill>
                <a:latin typeface="Roboto"/>
                <a:cs typeface="Roboto"/>
              </a:rPr>
              <a:t>TV SERIES</a:t>
            </a:r>
            <a:endParaRPr sz="3000" dirty="0">
              <a:latin typeface="Roboto"/>
              <a:cs typeface="Roboto"/>
            </a:endParaRPr>
          </a:p>
        </p:txBody>
      </p:sp>
      <p:sp>
        <p:nvSpPr>
          <p:cNvPr id="6" name="object 6"/>
          <p:cNvSpPr txBox="1"/>
          <p:nvPr/>
        </p:nvSpPr>
        <p:spPr>
          <a:xfrm>
            <a:off x="12349078" y="3139334"/>
            <a:ext cx="4901565" cy="1769715"/>
          </a:xfrm>
          <a:prstGeom prst="rect">
            <a:avLst/>
          </a:prstGeom>
          <a:solidFill>
            <a:srgbClr val="181B26"/>
          </a:solidFill>
          <a:ln w="11819">
            <a:solidFill>
              <a:srgbClr val="5CE1E6"/>
            </a:solidFill>
          </a:ln>
        </p:spPr>
        <p:txBody>
          <a:bodyPr vert="horz" wrap="square" lIns="0" tIns="0" rIns="0" bIns="0" rtlCol="0">
            <a:spAutoFit/>
          </a:bodyPr>
          <a:lstStyle/>
          <a:p>
            <a:pPr>
              <a:lnSpc>
                <a:spcPct val="100000"/>
              </a:lnSpc>
            </a:pPr>
            <a:endParaRPr sz="3000" dirty="0">
              <a:latin typeface="Times New Roman"/>
              <a:cs typeface="Times New Roman"/>
            </a:endParaRPr>
          </a:p>
          <a:p>
            <a:pPr>
              <a:lnSpc>
                <a:spcPct val="100000"/>
              </a:lnSpc>
              <a:spcBef>
                <a:spcPts val="20"/>
              </a:spcBef>
            </a:pPr>
            <a:endParaRPr sz="2500" dirty="0">
              <a:latin typeface="Times New Roman"/>
              <a:cs typeface="Times New Roman"/>
            </a:endParaRPr>
          </a:p>
          <a:p>
            <a:pPr algn="ctr">
              <a:lnSpc>
                <a:spcPct val="100000"/>
              </a:lnSpc>
            </a:pPr>
            <a:r>
              <a:rPr lang="en-US" sz="2800" dirty="0" smtClean="0">
                <a:solidFill>
                  <a:srgbClr val="FFFFFF"/>
                </a:solidFill>
                <a:latin typeface="Roboto"/>
                <a:cs typeface="Roboto"/>
              </a:rPr>
              <a:t>PRODUCTION </a:t>
            </a:r>
          </a:p>
          <a:p>
            <a:pPr algn="ctr">
              <a:lnSpc>
                <a:spcPct val="100000"/>
              </a:lnSpc>
            </a:pPr>
            <a:r>
              <a:rPr lang="en-US" sz="3000" spc="-5" dirty="0" smtClean="0">
                <a:solidFill>
                  <a:srgbClr val="FFBE40"/>
                </a:solidFill>
                <a:latin typeface="Roboto"/>
                <a:cs typeface="Roboto"/>
              </a:rPr>
              <a:t>FEATURE FILMS</a:t>
            </a:r>
            <a:endParaRPr sz="3000" dirty="0">
              <a:latin typeface="Roboto"/>
              <a:cs typeface="Roboto"/>
            </a:endParaRPr>
          </a:p>
        </p:txBody>
      </p:sp>
      <p:sp>
        <p:nvSpPr>
          <p:cNvPr id="7" name="object 7"/>
          <p:cNvSpPr txBox="1"/>
          <p:nvPr/>
        </p:nvSpPr>
        <p:spPr>
          <a:xfrm>
            <a:off x="1034489" y="6621715"/>
            <a:ext cx="4901565" cy="2627642"/>
          </a:xfrm>
          <a:prstGeom prst="rect">
            <a:avLst/>
          </a:prstGeom>
          <a:solidFill>
            <a:srgbClr val="181B26"/>
          </a:solidFill>
          <a:ln w="11820">
            <a:solidFill>
              <a:srgbClr val="5CE1E6"/>
            </a:solidFill>
          </a:ln>
        </p:spPr>
        <p:txBody>
          <a:bodyPr vert="horz" wrap="square" lIns="0" tIns="3810" rIns="0" bIns="0" rtlCol="0">
            <a:spAutoFit/>
          </a:bodyPr>
          <a:lstStyle/>
          <a:p>
            <a:pPr>
              <a:lnSpc>
                <a:spcPct val="100000"/>
              </a:lnSpc>
              <a:spcBef>
                <a:spcPts val="30"/>
              </a:spcBef>
            </a:pPr>
            <a:endParaRPr sz="3500" dirty="0">
              <a:latin typeface="Times New Roman"/>
              <a:cs typeface="Times New Roman"/>
            </a:endParaRPr>
          </a:p>
          <a:p>
            <a:pPr algn="ctr">
              <a:lnSpc>
                <a:spcPct val="100000"/>
              </a:lnSpc>
            </a:pPr>
            <a:r>
              <a:rPr lang="en-US" sz="2550" spc="-5" dirty="0" smtClean="0">
                <a:solidFill>
                  <a:srgbClr val="FFFFFF"/>
                </a:solidFill>
                <a:latin typeface="Roboto"/>
                <a:cs typeface="Roboto"/>
              </a:rPr>
              <a:t>POST-PRO</a:t>
            </a:r>
            <a:endParaRPr sz="2550" dirty="0">
              <a:latin typeface="Roboto"/>
              <a:cs typeface="Roboto"/>
            </a:endParaRPr>
          </a:p>
          <a:p>
            <a:pPr marL="709295" marR="701675" algn="ctr">
              <a:lnSpc>
                <a:spcPts val="4200"/>
              </a:lnSpc>
              <a:spcBef>
                <a:spcPts val="180"/>
              </a:spcBef>
            </a:pPr>
            <a:r>
              <a:rPr lang="en-US" sz="3000" spc="-5" dirty="0" smtClean="0">
                <a:solidFill>
                  <a:srgbClr val="FFBE40"/>
                </a:solidFill>
                <a:latin typeface="Roboto"/>
                <a:cs typeface="Roboto"/>
              </a:rPr>
              <a:t>TV SERIES</a:t>
            </a:r>
          </a:p>
          <a:p>
            <a:pPr marL="709295" marR="701675" algn="ctr">
              <a:lnSpc>
                <a:spcPts val="4200"/>
              </a:lnSpc>
              <a:spcBef>
                <a:spcPts val="180"/>
              </a:spcBef>
            </a:pPr>
            <a:r>
              <a:rPr lang="en-US" sz="3000" spc="-5" dirty="0" smtClean="0">
                <a:solidFill>
                  <a:srgbClr val="FFBE40"/>
                </a:solidFill>
                <a:latin typeface="Roboto"/>
                <a:cs typeface="Roboto"/>
              </a:rPr>
              <a:t>WEB DRAMAS</a:t>
            </a:r>
          </a:p>
          <a:p>
            <a:pPr marL="709295" marR="701675" algn="ctr">
              <a:lnSpc>
                <a:spcPts val="4200"/>
              </a:lnSpc>
              <a:spcBef>
                <a:spcPts val="180"/>
              </a:spcBef>
            </a:pPr>
            <a:r>
              <a:rPr lang="en-US" sz="3000" spc="-5" dirty="0" smtClean="0">
                <a:solidFill>
                  <a:srgbClr val="FFBE40"/>
                </a:solidFill>
                <a:latin typeface="Roboto"/>
                <a:cs typeface="Roboto"/>
              </a:rPr>
              <a:t>FEATURE FILMS</a:t>
            </a:r>
            <a:endParaRPr sz="3000" dirty="0">
              <a:latin typeface="Roboto"/>
              <a:cs typeface="Roboto"/>
            </a:endParaRPr>
          </a:p>
        </p:txBody>
      </p:sp>
      <p:sp>
        <p:nvSpPr>
          <p:cNvPr id="8" name="object 8"/>
          <p:cNvSpPr txBox="1"/>
          <p:nvPr/>
        </p:nvSpPr>
        <p:spPr>
          <a:xfrm>
            <a:off x="12352411" y="6621715"/>
            <a:ext cx="4901565" cy="1427314"/>
          </a:xfrm>
          <a:prstGeom prst="rect">
            <a:avLst/>
          </a:prstGeom>
          <a:solidFill>
            <a:srgbClr val="181B26"/>
          </a:solidFill>
          <a:ln w="11819">
            <a:solidFill>
              <a:srgbClr val="5CE1E6"/>
            </a:solidFill>
          </a:ln>
        </p:spPr>
        <p:txBody>
          <a:bodyPr vert="horz" wrap="square" lIns="0" tIns="3810" rIns="0" bIns="0" rtlCol="0">
            <a:spAutoFit/>
          </a:bodyPr>
          <a:lstStyle/>
          <a:p>
            <a:pPr>
              <a:lnSpc>
                <a:spcPct val="100000"/>
              </a:lnSpc>
              <a:spcBef>
                <a:spcPts val="30"/>
              </a:spcBef>
            </a:pPr>
            <a:endParaRPr sz="3500" dirty="0">
              <a:latin typeface="Times New Roman"/>
              <a:cs typeface="Times New Roman"/>
            </a:endParaRPr>
          </a:p>
          <a:p>
            <a:pPr marL="2540" algn="ctr">
              <a:lnSpc>
                <a:spcPct val="100000"/>
              </a:lnSpc>
            </a:pPr>
            <a:r>
              <a:rPr lang="en-US" sz="2550" spc="-5" dirty="0" smtClean="0">
                <a:solidFill>
                  <a:srgbClr val="FFFFFF"/>
                </a:solidFill>
                <a:latin typeface="Roboto"/>
                <a:cs typeface="Roboto"/>
              </a:rPr>
              <a:t>POST-PRO</a:t>
            </a:r>
            <a:endParaRPr lang="en-US" sz="2550" dirty="0">
              <a:latin typeface="Roboto"/>
              <a:cs typeface="Roboto"/>
            </a:endParaRPr>
          </a:p>
          <a:p>
            <a:pPr marL="2540" algn="ctr">
              <a:lnSpc>
                <a:spcPct val="100000"/>
              </a:lnSpc>
            </a:pPr>
            <a:r>
              <a:rPr lang="en-US" sz="3200" b="1" dirty="0">
                <a:solidFill>
                  <a:srgbClr val="FFC000"/>
                </a:solidFill>
              </a:rPr>
              <a:t>NARRATION </a:t>
            </a:r>
            <a:r>
              <a:rPr lang="en-US" sz="3200" b="1" dirty="0" smtClean="0">
                <a:solidFill>
                  <a:srgbClr val="FFC000"/>
                </a:solidFill>
              </a:rPr>
              <a:t>/ DUBBLING</a:t>
            </a:r>
            <a:endParaRPr sz="3000" dirty="0">
              <a:solidFill>
                <a:srgbClr val="FFC000"/>
              </a:solidFill>
              <a:latin typeface="Roboto"/>
              <a:cs typeface="Roboto"/>
            </a:endParaRPr>
          </a:p>
        </p:txBody>
      </p:sp>
      <p:sp>
        <p:nvSpPr>
          <p:cNvPr id="9" name="object 9"/>
          <p:cNvSpPr txBox="1"/>
          <p:nvPr/>
        </p:nvSpPr>
        <p:spPr>
          <a:xfrm>
            <a:off x="6693450" y="6621715"/>
            <a:ext cx="4901565" cy="2522485"/>
          </a:xfrm>
          <a:prstGeom prst="rect">
            <a:avLst/>
          </a:prstGeom>
          <a:solidFill>
            <a:srgbClr val="181B26"/>
          </a:solidFill>
          <a:ln w="11820">
            <a:solidFill>
              <a:srgbClr val="5CE1E6"/>
            </a:solidFill>
          </a:ln>
        </p:spPr>
        <p:txBody>
          <a:bodyPr vert="horz" wrap="square" lIns="0" tIns="3810" rIns="0" bIns="0" rtlCol="0">
            <a:spAutoFit/>
          </a:bodyPr>
          <a:lstStyle/>
          <a:p>
            <a:pPr>
              <a:lnSpc>
                <a:spcPct val="100000"/>
              </a:lnSpc>
              <a:spcBef>
                <a:spcPts val="30"/>
              </a:spcBef>
            </a:pPr>
            <a:endParaRPr sz="3500" dirty="0">
              <a:latin typeface="Times New Roman"/>
              <a:cs typeface="Times New Roman"/>
            </a:endParaRPr>
          </a:p>
          <a:p>
            <a:pPr algn="ctr">
              <a:lnSpc>
                <a:spcPct val="100000"/>
              </a:lnSpc>
            </a:pPr>
            <a:r>
              <a:rPr lang="en-US" sz="2550" spc="-5" dirty="0" smtClean="0">
                <a:solidFill>
                  <a:srgbClr val="FFFFFF"/>
                </a:solidFill>
                <a:latin typeface="Roboto"/>
                <a:cs typeface="Roboto"/>
              </a:rPr>
              <a:t>POST-PRO</a:t>
            </a:r>
            <a:endParaRPr sz="2550" dirty="0">
              <a:latin typeface="Roboto"/>
              <a:cs typeface="Roboto"/>
            </a:endParaRPr>
          </a:p>
          <a:p>
            <a:pPr marL="459105" marR="545465" algn="ctr">
              <a:lnSpc>
                <a:spcPct val="114599"/>
              </a:lnSpc>
              <a:spcBef>
                <a:spcPts val="15"/>
              </a:spcBef>
            </a:pPr>
            <a:r>
              <a:rPr lang="en-US" sz="3000" spc="-5" dirty="0" smtClean="0">
                <a:solidFill>
                  <a:srgbClr val="FFBE40"/>
                </a:solidFill>
                <a:latin typeface="Roboto"/>
                <a:cs typeface="Roboto"/>
              </a:rPr>
              <a:t>TV SHOWS</a:t>
            </a:r>
          </a:p>
          <a:p>
            <a:pPr marL="459105" marR="545465" algn="ctr">
              <a:lnSpc>
                <a:spcPct val="114599"/>
              </a:lnSpc>
              <a:spcBef>
                <a:spcPts val="15"/>
              </a:spcBef>
            </a:pPr>
            <a:r>
              <a:rPr sz="3000" spc="-735" dirty="0" smtClean="0">
                <a:solidFill>
                  <a:srgbClr val="FFBE40"/>
                </a:solidFill>
                <a:latin typeface="Roboto"/>
                <a:cs typeface="Roboto"/>
              </a:rPr>
              <a:t> </a:t>
            </a:r>
            <a:r>
              <a:rPr sz="3000" spc="-10" dirty="0">
                <a:solidFill>
                  <a:srgbClr val="FFBE40"/>
                </a:solidFill>
                <a:latin typeface="Roboto"/>
                <a:cs typeface="Roboto"/>
              </a:rPr>
              <a:t>SITCOM</a:t>
            </a:r>
            <a:endParaRPr sz="3000" dirty="0">
              <a:latin typeface="Roboto"/>
              <a:cs typeface="Roboto"/>
            </a:endParaRPr>
          </a:p>
          <a:p>
            <a:pPr algn="ctr">
              <a:lnSpc>
                <a:spcPct val="100000"/>
              </a:lnSpc>
              <a:spcBef>
                <a:spcPts val="525"/>
              </a:spcBef>
            </a:pPr>
            <a:r>
              <a:rPr sz="3000" spc="10" dirty="0">
                <a:solidFill>
                  <a:srgbClr val="FFBE40"/>
                </a:solidFill>
                <a:latin typeface="Roboto"/>
                <a:cs typeface="Roboto"/>
              </a:rPr>
              <a:t>MV</a:t>
            </a:r>
            <a:endParaRPr sz="3000" dirty="0">
              <a:latin typeface="Roboto"/>
              <a:cs typeface="Roboto"/>
            </a:endParaRPr>
          </a:p>
        </p:txBody>
      </p:sp>
      <p:sp>
        <p:nvSpPr>
          <p:cNvPr id="10" name="object 10"/>
          <p:cNvSpPr txBox="1"/>
          <p:nvPr/>
        </p:nvSpPr>
        <p:spPr>
          <a:xfrm>
            <a:off x="13445218" y="2067488"/>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466959" y="2716779"/>
            <a:ext cx="924560" cy="0"/>
          </a:xfrm>
          <a:custGeom>
            <a:avLst/>
            <a:gdLst/>
            <a:ahLst/>
            <a:cxnLst/>
            <a:rect l="l" t="t" r="r" b="b"/>
            <a:pathLst>
              <a:path w="924559">
                <a:moveTo>
                  <a:pt x="0" y="0"/>
                </a:moveTo>
                <a:lnTo>
                  <a:pt x="924089" y="0"/>
                </a:lnTo>
              </a:path>
            </a:pathLst>
          </a:custGeom>
          <a:ln w="19049">
            <a:solidFill>
              <a:srgbClr val="FFFFFF"/>
            </a:solidFill>
          </a:ln>
        </p:spPr>
        <p:txBody>
          <a:bodyPr wrap="square" lIns="0" tIns="0" rIns="0" bIns="0" rtlCol="0"/>
          <a:lstStyle/>
          <a:p>
            <a:endParaRPr/>
          </a:p>
        </p:txBody>
      </p:sp>
      <p:sp>
        <p:nvSpPr>
          <p:cNvPr id="3" name="object 3"/>
          <p:cNvSpPr/>
          <p:nvPr/>
        </p:nvSpPr>
        <p:spPr>
          <a:xfrm>
            <a:off x="8466959" y="6851632"/>
            <a:ext cx="924560" cy="0"/>
          </a:xfrm>
          <a:custGeom>
            <a:avLst/>
            <a:gdLst/>
            <a:ahLst/>
            <a:cxnLst/>
            <a:rect l="l" t="t" r="r" b="b"/>
            <a:pathLst>
              <a:path w="924559">
                <a:moveTo>
                  <a:pt x="0" y="0"/>
                </a:moveTo>
                <a:lnTo>
                  <a:pt x="924089" y="0"/>
                </a:lnTo>
              </a:path>
            </a:pathLst>
          </a:custGeom>
          <a:ln w="19049">
            <a:solidFill>
              <a:srgbClr val="FFFFF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265939" y="3467096"/>
            <a:ext cx="2390774" cy="1200149"/>
          </a:xfrm>
          <a:prstGeom prst="rect">
            <a:avLst/>
          </a:prstGeom>
        </p:spPr>
      </p:pic>
      <p:sp>
        <p:nvSpPr>
          <p:cNvPr id="5" name="object 5"/>
          <p:cNvSpPr txBox="1">
            <a:spLocks noGrp="1"/>
          </p:cNvSpPr>
          <p:nvPr>
            <p:ph type="title"/>
          </p:nvPr>
        </p:nvSpPr>
        <p:spPr>
          <a:xfrm>
            <a:off x="3026516" y="2179560"/>
            <a:ext cx="12234966" cy="893963"/>
          </a:xfrm>
          <a:prstGeom prst="rect">
            <a:avLst/>
          </a:prstGeom>
        </p:spPr>
        <p:txBody>
          <a:bodyPr vert="horz" wrap="square" lIns="0" tIns="12700" rIns="0" bIns="0" rtlCol="0">
            <a:spAutoFit/>
          </a:bodyPr>
          <a:lstStyle/>
          <a:p>
            <a:pPr marL="7239000" marR="5080">
              <a:lnSpc>
                <a:spcPct val="115399"/>
              </a:lnSpc>
              <a:spcBef>
                <a:spcPts val="100"/>
              </a:spcBef>
            </a:pPr>
            <a:r>
              <a:rPr spc="-35" dirty="0" smtClean="0"/>
              <a:t>YOUTUBE</a:t>
            </a:r>
            <a:r>
              <a:rPr lang="en-US" spc="-35" dirty="0" smtClean="0"/>
              <a:t> CREATOR</a:t>
            </a:r>
            <a:r>
              <a:rPr spc="-35" dirty="0" smtClean="0"/>
              <a:t> </a:t>
            </a:r>
            <a:r>
              <a:rPr spc="-630" dirty="0" smtClean="0"/>
              <a:t> </a:t>
            </a:r>
            <a:r>
              <a:rPr spc="25" dirty="0" smtClean="0"/>
              <a:t>(</a:t>
            </a:r>
            <a:r>
              <a:rPr spc="5" dirty="0" smtClean="0"/>
              <a:t>GREEN</a:t>
            </a:r>
            <a:r>
              <a:rPr spc="-5" dirty="0" smtClean="0"/>
              <a:t> </a:t>
            </a:r>
            <a:r>
              <a:rPr spc="20" dirty="0"/>
              <a:t>CHANNEL</a:t>
            </a:r>
            <a:r>
              <a:rPr spc="-10" dirty="0"/>
              <a:t> </a:t>
            </a:r>
            <a:r>
              <a:rPr spc="30" dirty="0"/>
              <a:t>)</a:t>
            </a:r>
          </a:p>
        </p:txBody>
      </p:sp>
      <p:sp>
        <p:nvSpPr>
          <p:cNvPr id="6" name="object 6"/>
          <p:cNvSpPr txBox="1"/>
          <p:nvPr/>
        </p:nvSpPr>
        <p:spPr>
          <a:xfrm>
            <a:off x="10253238" y="5624751"/>
            <a:ext cx="5683885" cy="2265748"/>
          </a:xfrm>
          <a:prstGeom prst="rect">
            <a:avLst/>
          </a:prstGeom>
        </p:spPr>
        <p:txBody>
          <a:bodyPr vert="horz" wrap="square" lIns="0" tIns="12700" rIns="0" bIns="0" rtlCol="0">
            <a:spAutoFit/>
          </a:bodyPr>
          <a:lstStyle/>
          <a:p>
            <a:pPr marL="12700">
              <a:lnSpc>
                <a:spcPct val="100000"/>
              </a:lnSpc>
              <a:spcBef>
                <a:spcPts val="100"/>
              </a:spcBef>
            </a:pPr>
            <a:r>
              <a:rPr lang="en-US" sz="2800" dirty="0" smtClean="0">
                <a:solidFill>
                  <a:srgbClr val="FFC000"/>
                </a:solidFill>
              </a:rPr>
              <a:t>Feature film </a:t>
            </a:r>
            <a:r>
              <a:rPr lang="en-US" sz="2800" dirty="0">
                <a:solidFill>
                  <a:srgbClr val="FFC000"/>
                </a:solidFill>
              </a:rPr>
              <a:t>production </a:t>
            </a:r>
            <a:r>
              <a:rPr lang="en-US" sz="2800" dirty="0" smtClean="0">
                <a:solidFill>
                  <a:srgbClr val="FFC000"/>
                </a:solidFill>
              </a:rPr>
              <a:t>collaboration</a:t>
            </a:r>
          </a:p>
          <a:p>
            <a:pPr marL="12700">
              <a:lnSpc>
                <a:spcPct val="100000"/>
              </a:lnSpc>
              <a:spcBef>
                <a:spcPts val="100"/>
              </a:spcBef>
            </a:pPr>
            <a:endParaRPr lang="en-US" sz="1800" spc="-5" dirty="0" smtClean="0">
              <a:solidFill>
                <a:srgbClr val="FFFFFF"/>
              </a:solidFill>
              <a:latin typeface="Roboto"/>
              <a:cs typeface="Roboto"/>
            </a:endParaRPr>
          </a:p>
          <a:p>
            <a:pPr marL="12700">
              <a:lnSpc>
                <a:spcPct val="100000"/>
              </a:lnSpc>
              <a:spcBef>
                <a:spcPts val="100"/>
              </a:spcBef>
            </a:pPr>
            <a:r>
              <a:rPr lang="en-US" dirty="0">
                <a:solidFill>
                  <a:schemeClr val="bg1"/>
                </a:solidFill>
              </a:rPr>
              <a:t>Collaboration with Hong Hac Company in producing </a:t>
            </a:r>
            <a:r>
              <a:rPr lang="en-US" dirty="0" smtClean="0">
                <a:solidFill>
                  <a:schemeClr val="bg1"/>
                </a:solidFill>
              </a:rPr>
              <a:t> ‘Ở đây có nắng' </a:t>
            </a:r>
            <a:r>
              <a:rPr lang="en-US" dirty="0">
                <a:solidFill>
                  <a:schemeClr val="bg1"/>
                </a:solidFill>
              </a:rPr>
              <a:t>- distributed by BHD</a:t>
            </a:r>
            <a:r>
              <a:rPr lang="en-US" dirty="0" smtClean="0">
                <a:solidFill>
                  <a:schemeClr val="bg1"/>
                </a:solidFill>
              </a:rPr>
              <a:t>.</a:t>
            </a:r>
          </a:p>
          <a:p>
            <a:pPr marL="12700">
              <a:lnSpc>
                <a:spcPct val="100000"/>
              </a:lnSpc>
              <a:spcBef>
                <a:spcPts val="100"/>
              </a:spcBef>
            </a:pPr>
            <a:endParaRPr sz="2050" dirty="0">
              <a:solidFill>
                <a:schemeClr val="bg1"/>
              </a:solidFill>
              <a:latin typeface="Roboto"/>
              <a:cs typeface="Roboto"/>
            </a:endParaRPr>
          </a:p>
          <a:p>
            <a:pPr marL="12700" marR="269875">
              <a:lnSpc>
                <a:spcPct val="114599"/>
              </a:lnSpc>
            </a:pPr>
            <a:r>
              <a:rPr lang="en-US" dirty="0">
                <a:solidFill>
                  <a:schemeClr val="bg1"/>
                </a:solidFill>
              </a:rPr>
              <a:t>Collaboration with Lee Entertainment Company in producing </a:t>
            </a:r>
            <a:r>
              <a:rPr lang="en-US" dirty="0" smtClean="0">
                <a:solidFill>
                  <a:schemeClr val="bg1"/>
                </a:solidFill>
              </a:rPr>
              <a:t>“Cuốc xe đêm”- </a:t>
            </a:r>
            <a:r>
              <a:rPr lang="en-US" dirty="0">
                <a:solidFill>
                  <a:schemeClr val="bg1"/>
                </a:solidFill>
              </a:rPr>
              <a:t>distributed by Galaxy.</a:t>
            </a:r>
            <a:endParaRPr sz="1800" dirty="0">
              <a:solidFill>
                <a:schemeClr val="bg1"/>
              </a:solidFill>
              <a:latin typeface="Roboto"/>
              <a:cs typeface="Roboto"/>
            </a:endParaRPr>
          </a:p>
        </p:txBody>
      </p:sp>
      <p:pic>
        <p:nvPicPr>
          <p:cNvPr id="7" name="object 7"/>
          <p:cNvPicPr/>
          <p:nvPr/>
        </p:nvPicPr>
        <p:blipFill>
          <a:blip r:embed="rId3" cstate="print"/>
          <a:stretch>
            <a:fillRect/>
          </a:stretch>
        </p:blipFill>
        <p:spPr>
          <a:xfrm>
            <a:off x="1028700" y="777487"/>
            <a:ext cx="3800474" cy="923924"/>
          </a:xfrm>
          <a:prstGeom prst="rect">
            <a:avLst/>
          </a:prstGeom>
        </p:spPr>
      </p:pic>
      <p:sp>
        <p:nvSpPr>
          <p:cNvPr id="8" name="object 8"/>
          <p:cNvSpPr txBox="1"/>
          <p:nvPr/>
        </p:nvSpPr>
        <p:spPr>
          <a:xfrm>
            <a:off x="1016000" y="2286021"/>
            <a:ext cx="5420995" cy="2460674"/>
          </a:xfrm>
          <a:prstGeom prst="rect">
            <a:avLst/>
          </a:prstGeom>
        </p:spPr>
        <p:txBody>
          <a:bodyPr vert="horz" wrap="square" lIns="0" tIns="136525" rIns="0" bIns="0" rtlCol="0">
            <a:spAutoFit/>
          </a:bodyPr>
          <a:lstStyle/>
          <a:p>
            <a:pPr marL="12700" marR="5080">
              <a:lnSpc>
                <a:spcPts val="9680"/>
              </a:lnSpc>
              <a:spcBef>
                <a:spcPts val="1075"/>
              </a:spcBef>
              <a:tabLst>
                <a:tab pos="2518410" algn="l"/>
                <a:tab pos="2725420" algn="l"/>
              </a:tabLst>
            </a:pPr>
            <a:r>
              <a:rPr lang="en-US" sz="5000" b="1" spc="-40" dirty="0" smtClean="0">
                <a:solidFill>
                  <a:srgbClr val="FFFFFF"/>
                </a:solidFill>
                <a:latin typeface="Roboto"/>
                <a:cs typeface="Roboto"/>
              </a:rPr>
              <a:t>PRE-PRODUCTION</a:t>
            </a:r>
            <a:endParaRPr sz="5000" dirty="0">
              <a:latin typeface="Roboto"/>
              <a:cs typeface="Roboto"/>
            </a:endParaRPr>
          </a:p>
        </p:txBody>
      </p:sp>
      <p:sp>
        <p:nvSpPr>
          <p:cNvPr id="9" name="object 9"/>
          <p:cNvSpPr txBox="1"/>
          <p:nvPr/>
        </p:nvSpPr>
        <p:spPr>
          <a:xfrm>
            <a:off x="1016297" y="1758411"/>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8250" y="1139192"/>
            <a:ext cx="66675" cy="66674"/>
          </a:xfrm>
          <a:prstGeom prst="rect">
            <a:avLst/>
          </a:prstGeom>
        </p:spPr>
      </p:pic>
      <p:pic>
        <p:nvPicPr>
          <p:cNvPr id="3" name="object 3"/>
          <p:cNvPicPr/>
          <p:nvPr/>
        </p:nvPicPr>
        <p:blipFill>
          <a:blip r:embed="rId2" cstate="print"/>
          <a:stretch>
            <a:fillRect/>
          </a:stretch>
        </p:blipFill>
        <p:spPr>
          <a:xfrm>
            <a:off x="10618250" y="1453517"/>
            <a:ext cx="66675" cy="66674"/>
          </a:xfrm>
          <a:prstGeom prst="rect">
            <a:avLst/>
          </a:prstGeom>
        </p:spPr>
      </p:pic>
      <p:pic>
        <p:nvPicPr>
          <p:cNvPr id="4" name="object 4"/>
          <p:cNvPicPr/>
          <p:nvPr/>
        </p:nvPicPr>
        <p:blipFill>
          <a:blip r:embed="rId2" cstate="print"/>
          <a:stretch>
            <a:fillRect/>
          </a:stretch>
        </p:blipFill>
        <p:spPr>
          <a:xfrm>
            <a:off x="10618250" y="1767842"/>
            <a:ext cx="66675" cy="66674"/>
          </a:xfrm>
          <a:prstGeom prst="rect">
            <a:avLst/>
          </a:prstGeom>
        </p:spPr>
      </p:pic>
      <p:pic>
        <p:nvPicPr>
          <p:cNvPr id="5" name="object 5"/>
          <p:cNvPicPr/>
          <p:nvPr/>
        </p:nvPicPr>
        <p:blipFill>
          <a:blip r:embed="rId2" cstate="print"/>
          <a:stretch>
            <a:fillRect/>
          </a:stretch>
        </p:blipFill>
        <p:spPr>
          <a:xfrm>
            <a:off x="10618250" y="2082167"/>
            <a:ext cx="66675" cy="66674"/>
          </a:xfrm>
          <a:prstGeom prst="rect">
            <a:avLst/>
          </a:prstGeom>
        </p:spPr>
      </p:pic>
      <p:pic>
        <p:nvPicPr>
          <p:cNvPr id="6" name="object 6"/>
          <p:cNvPicPr/>
          <p:nvPr/>
        </p:nvPicPr>
        <p:blipFill>
          <a:blip r:embed="rId2" cstate="print"/>
          <a:stretch>
            <a:fillRect/>
          </a:stretch>
        </p:blipFill>
        <p:spPr>
          <a:xfrm>
            <a:off x="10618250" y="2396492"/>
            <a:ext cx="66675" cy="66674"/>
          </a:xfrm>
          <a:prstGeom prst="rect">
            <a:avLst/>
          </a:prstGeom>
        </p:spPr>
      </p:pic>
      <p:pic>
        <p:nvPicPr>
          <p:cNvPr id="7" name="object 7"/>
          <p:cNvPicPr/>
          <p:nvPr/>
        </p:nvPicPr>
        <p:blipFill>
          <a:blip r:embed="rId2" cstate="print"/>
          <a:stretch>
            <a:fillRect/>
          </a:stretch>
        </p:blipFill>
        <p:spPr>
          <a:xfrm>
            <a:off x="10618250" y="2710817"/>
            <a:ext cx="66675" cy="66674"/>
          </a:xfrm>
          <a:prstGeom prst="rect">
            <a:avLst/>
          </a:prstGeom>
        </p:spPr>
      </p:pic>
      <p:pic>
        <p:nvPicPr>
          <p:cNvPr id="8" name="object 8"/>
          <p:cNvPicPr/>
          <p:nvPr/>
        </p:nvPicPr>
        <p:blipFill>
          <a:blip r:embed="rId2" cstate="print"/>
          <a:stretch>
            <a:fillRect/>
          </a:stretch>
        </p:blipFill>
        <p:spPr>
          <a:xfrm>
            <a:off x="10618250" y="3025142"/>
            <a:ext cx="66675" cy="66674"/>
          </a:xfrm>
          <a:prstGeom prst="rect">
            <a:avLst/>
          </a:prstGeom>
        </p:spPr>
      </p:pic>
      <p:pic>
        <p:nvPicPr>
          <p:cNvPr id="9" name="object 9"/>
          <p:cNvPicPr/>
          <p:nvPr/>
        </p:nvPicPr>
        <p:blipFill>
          <a:blip r:embed="rId2" cstate="print"/>
          <a:stretch>
            <a:fillRect/>
          </a:stretch>
        </p:blipFill>
        <p:spPr>
          <a:xfrm>
            <a:off x="10618250" y="3339467"/>
            <a:ext cx="66675" cy="66674"/>
          </a:xfrm>
          <a:prstGeom prst="rect">
            <a:avLst/>
          </a:prstGeom>
        </p:spPr>
      </p:pic>
      <p:pic>
        <p:nvPicPr>
          <p:cNvPr id="10" name="object 10"/>
          <p:cNvPicPr/>
          <p:nvPr/>
        </p:nvPicPr>
        <p:blipFill>
          <a:blip r:embed="rId2" cstate="print"/>
          <a:stretch>
            <a:fillRect/>
          </a:stretch>
        </p:blipFill>
        <p:spPr>
          <a:xfrm>
            <a:off x="10618250" y="3653792"/>
            <a:ext cx="66675" cy="66674"/>
          </a:xfrm>
          <a:prstGeom prst="rect">
            <a:avLst/>
          </a:prstGeom>
        </p:spPr>
      </p:pic>
      <p:pic>
        <p:nvPicPr>
          <p:cNvPr id="11" name="object 11"/>
          <p:cNvPicPr/>
          <p:nvPr/>
        </p:nvPicPr>
        <p:blipFill>
          <a:blip r:embed="rId2" cstate="print"/>
          <a:stretch>
            <a:fillRect/>
          </a:stretch>
        </p:blipFill>
        <p:spPr>
          <a:xfrm>
            <a:off x="10618250" y="3968117"/>
            <a:ext cx="66675" cy="66674"/>
          </a:xfrm>
          <a:prstGeom prst="rect">
            <a:avLst/>
          </a:prstGeom>
        </p:spPr>
      </p:pic>
      <p:sp>
        <p:nvSpPr>
          <p:cNvPr id="12" name="object 12"/>
          <p:cNvSpPr txBox="1"/>
          <p:nvPr/>
        </p:nvSpPr>
        <p:spPr>
          <a:xfrm>
            <a:off x="10803640" y="953138"/>
            <a:ext cx="6557645" cy="3168650"/>
          </a:xfrm>
          <a:prstGeom prst="rect">
            <a:avLst/>
          </a:prstGeom>
        </p:spPr>
        <p:txBody>
          <a:bodyPr vert="horz" wrap="square" lIns="0" tIns="12700" rIns="0" bIns="0" rtlCol="0">
            <a:spAutoFit/>
          </a:bodyPr>
          <a:lstStyle/>
          <a:p>
            <a:pPr marL="12700" marR="72390">
              <a:lnSpc>
                <a:spcPct val="114599"/>
              </a:lnSpc>
              <a:spcBef>
                <a:spcPts val="100"/>
              </a:spcBef>
            </a:pPr>
            <a:r>
              <a:rPr sz="1800" spc="-30" dirty="0">
                <a:solidFill>
                  <a:srgbClr val="FFFFFF"/>
                </a:solidFill>
                <a:latin typeface="Roboto"/>
                <a:cs typeface="Roboto"/>
              </a:rPr>
              <a:t>Duyên</a:t>
            </a:r>
            <a:r>
              <a:rPr sz="1800" spc="-5" dirty="0">
                <a:solidFill>
                  <a:srgbClr val="FFFFFF"/>
                </a:solidFill>
                <a:latin typeface="Roboto"/>
                <a:cs typeface="Roboto"/>
              </a:rPr>
              <a:t> </a:t>
            </a:r>
            <a:r>
              <a:rPr sz="1800" spc="5" dirty="0">
                <a:solidFill>
                  <a:srgbClr val="FFFFFF"/>
                </a:solidFill>
                <a:latin typeface="Roboto"/>
                <a:cs typeface="Roboto"/>
              </a:rPr>
              <a:t>Nợ</a:t>
            </a:r>
            <a:r>
              <a:rPr sz="1800" spc="-5" dirty="0">
                <a:solidFill>
                  <a:srgbClr val="FFFFFF"/>
                </a:solidFill>
                <a:latin typeface="Roboto"/>
                <a:cs typeface="Roboto"/>
              </a:rPr>
              <a:t> </a:t>
            </a:r>
            <a:r>
              <a:rPr sz="1800" spc="-10" dirty="0">
                <a:solidFill>
                  <a:srgbClr val="FFFFFF"/>
                </a:solidFill>
                <a:latin typeface="Roboto"/>
                <a:cs typeface="Roboto"/>
              </a:rPr>
              <a:t>Miền</a:t>
            </a:r>
            <a:r>
              <a:rPr sz="1800" dirty="0">
                <a:solidFill>
                  <a:srgbClr val="FFFFFF"/>
                </a:solidFill>
                <a:latin typeface="Roboto"/>
                <a:cs typeface="Roboto"/>
              </a:rPr>
              <a:t> </a:t>
            </a:r>
            <a:r>
              <a:rPr sz="1800" spc="-25" dirty="0">
                <a:solidFill>
                  <a:srgbClr val="FFFFFF"/>
                </a:solidFill>
                <a:latin typeface="Roboto"/>
                <a:cs typeface="Roboto"/>
              </a:rPr>
              <a:t>Tây</a:t>
            </a:r>
            <a:r>
              <a:rPr sz="1800" spc="-5" dirty="0">
                <a:solidFill>
                  <a:srgbClr val="FFFFFF"/>
                </a:solidFill>
                <a:latin typeface="Roboto"/>
                <a:cs typeface="Roboto"/>
              </a:rPr>
              <a:t> </a:t>
            </a:r>
            <a:r>
              <a:rPr sz="1800" dirty="0">
                <a:solidFill>
                  <a:srgbClr val="FFFFFF"/>
                </a:solidFill>
                <a:latin typeface="Roboto"/>
                <a:cs typeface="Roboto"/>
              </a:rPr>
              <a:t>(40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260" dirty="0">
                <a:solidFill>
                  <a:srgbClr val="FFFFFF"/>
                </a:solidFill>
                <a:latin typeface="Roboto"/>
                <a:cs typeface="Roboto"/>
              </a:rPr>
              <a:t> </a:t>
            </a:r>
            <a:r>
              <a:rPr sz="1800" spc="-20" dirty="0">
                <a:solidFill>
                  <a:srgbClr val="FFFFFF"/>
                </a:solidFill>
                <a:latin typeface="Roboto"/>
                <a:cs typeface="Roboto"/>
              </a:rPr>
              <a:t>Trần</a:t>
            </a:r>
            <a:r>
              <a:rPr sz="1800" dirty="0">
                <a:solidFill>
                  <a:srgbClr val="FFFFFF"/>
                </a:solidFill>
                <a:latin typeface="Roboto"/>
                <a:cs typeface="Roboto"/>
              </a:rPr>
              <a:t> Ngọc</a:t>
            </a:r>
            <a:r>
              <a:rPr sz="1800" spc="-5" dirty="0">
                <a:solidFill>
                  <a:srgbClr val="FFFFFF"/>
                </a:solidFill>
                <a:latin typeface="Roboto"/>
                <a:cs typeface="Roboto"/>
              </a:rPr>
              <a:t> </a:t>
            </a:r>
            <a:r>
              <a:rPr sz="1800" spc="-20" dirty="0">
                <a:solidFill>
                  <a:srgbClr val="FFFFFF"/>
                </a:solidFill>
                <a:latin typeface="Roboto"/>
                <a:cs typeface="Roboto"/>
              </a:rPr>
              <a:t>Phong</a:t>
            </a:r>
            <a:r>
              <a:rPr sz="1800" dirty="0">
                <a:solidFill>
                  <a:srgbClr val="FFFFFF"/>
                </a:solidFill>
                <a:latin typeface="Roboto"/>
                <a:cs typeface="Roboto"/>
              </a:rPr>
              <a:t> </a:t>
            </a:r>
            <a:r>
              <a:rPr sz="1800" spc="-315" dirty="0">
                <a:solidFill>
                  <a:srgbClr val="FFFFFF"/>
                </a:solidFill>
                <a:latin typeface="Roboto"/>
                <a:cs typeface="Roboto"/>
              </a:rPr>
              <a:t>-</a:t>
            </a:r>
            <a:r>
              <a:rPr sz="1800" spc="-265" dirty="0">
                <a:solidFill>
                  <a:srgbClr val="FFFFFF"/>
                </a:solidFill>
                <a:latin typeface="Roboto"/>
                <a:cs typeface="Roboto"/>
              </a:rPr>
              <a:t> </a:t>
            </a:r>
            <a:r>
              <a:rPr sz="1800" dirty="0">
                <a:solidFill>
                  <a:srgbClr val="FFFFFF"/>
                </a:solidFill>
                <a:latin typeface="Roboto"/>
                <a:cs typeface="Roboto"/>
              </a:rPr>
              <a:t>VTV</a:t>
            </a:r>
            <a:r>
              <a:rPr sz="1800" spc="-5" dirty="0">
                <a:solidFill>
                  <a:srgbClr val="FFFFFF"/>
                </a:solidFill>
                <a:latin typeface="Roboto"/>
                <a:cs typeface="Roboto"/>
              </a:rPr>
              <a:t> Cần</a:t>
            </a:r>
            <a:r>
              <a:rPr sz="1800" dirty="0">
                <a:solidFill>
                  <a:srgbClr val="FFFFFF"/>
                </a:solidFill>
                <a:latin typeface="Roboto"/>
                <a:cs typeface="Roboto"/>
              </a:rPr>
              <a:t> </a:t>
            </a:r>
            <a:r>
              <a:rPr sz="1800" spc="-15" dirty="0">
                <a:solidFill>
                  <a:srgbClr val="FFFFFF"/>
                </a:solidFill>
                <a:latin typeface="Roboto"/>
                <a:cs typeface="Roboto"/>
              </a:rPr>
              <a:t>Thơ</a:t>
            </a:r>
            <a:r>
              <a:rPr sz="1800" spc="-5" dirty="0">
                <a:solidFill>
                  <a:srgbClr val="FFFFFF"/>
                </a:solidFill>
                <a:latin typeface="Roboto"/>
                <a:cs typeface="Roboto"/>
              </a:rPr>
              <a:t> 1 </a:t>
            </a:r>
            <a:r>
              <a:rPr sz="1800" spc="-434" dirty="0">
                <a:solidFill>
                  <a:srgbClr val="FFFFFF"/>
                </a:solidFill>
                <a:latin typeface="Roboto"/>
                <a:cs typeface="Roboto"/>
              </a:rPr>
              <a:t> </a:t>
            </a:r>
            <a:r>
              <a:rPr sz="1800" spc="-10" dirty="0">
                <a:solidFill>
                  <a:srgbClr val="FFFFFF"/>
                </a:solidFill>
                <a:latin typeface="Roboto"/>
                <a:cs typeface="Roboto"/>
              </a:rPr>
              <a:t>Mộng</a:t>
            </a:r>
            <a:r>
              <a:rPr sz="1800" spc="-5" dirty="0">
                <a:solidFill>
                  <a:srgbClr val="FFFFFF"/>
                </a:solidFill>
                <a:latin typeface="Roboto"/>
                <a:cs typeface="Roboto"/>
              </a:rPr>
              <a:t> </a:t>
            </a:r>
            <a:r>
              <a:rPr sz="1800" spc="-25" dirty="0">
                <a:solidFill>
                  <a:srgbClr val="FFFFFF"/>
                </a:solidFill>
                <a:latin typeface="Roboto"/>
                <a:cs typeface="Roboto"/>
              </a:rPr>
              <a:t>Phù</a:t>
            </a:r>
            <a:r>
              <a:rPr sz="1800" spc="-5" dirty="0">
                <a:solidFill>
                  <a:srgbClr val="FFFFFF"/>
                </a:solidFill>
                <a:latin typeface="Roboto"/>
                <a:cs typeface="Roboto"/>
              </a:rPr>
              <a:t> </a:t>
            </a:r>
            <a:r>
              <a:rPr sz="1800" dirty="0">
                <a:solidFill>
                  <a:srgbClr val="FFFFFF"/>
                </a:solidFill>
                <a:latin typeface="Roboto"/>
                <a:cs typeface="Roboto"/>
              </a:rPr>
              <a:t>Hoa</a:t>
            </a:r>
            <a:r>
              <a:rPr sz="1800" spc="-5" dirty="0">
                <a:solidFill>
                  <a:srgbClr val="FFFFFF"/>
                </a:solidFill>
                <a:latin typeface="Roboto"/>
                <a:cs typeface="Roboto"/>
              </a:rPr>
              <a:t> </a:t>
            </a:r>
            <a:r>
              <a:rPr sz="1800" dirty="0">
                <a:solidFill>
                  <a:srgbClr val="FFFFFF"/>
                </a:solidFill>
                <a:latin typeface="Roboto"/>
                <a:cs typeface="Roboto"/>
              </a:rPr>
              <a:t>(36</a:t>
            </a:r>
            <a:r>
              <a:rPr sz="1800" spc="-5" dirty="0">
                <a:solidFill>
                  <a:srgbClr val="FFFFFF"/>
                </a:solidFill>
                <a:latin typeface="Roboto"/>
                <a:cs typeface="Roboto"/>
              </a:rPr>
              <a:t>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dirty="0">
                <a:solidFill>
                  <a:srgbClr val="FFFFFF"/>
                </a:solidFill>
                <a:latin typeface="Roboto"/>
                <a:cs typeface="Roboto"/>
              </a:rPr>
              <a:t>Nam</a:t>
            </a:r>
            <a:r>
              <a:rPr sz="1800" spc="-5" dirty="0">
                <a:solidFill>
                  <a:srgbClr val="FFFFFF"/>
                </a:solidFill>
                <a:latin typeface="Roboto"/>
                <a:cs typeface="Roboto"/>
              </a:rPr>
              <a:t> </a:t>
            </a:r>
            <a:r>
              <a:rPr sz="1800" spc="-20" dirty="0">
                <a:solidFill>
                  <a:srgbClr val="FFFFFF"/>
                </a:solidFill>
                <a:latin typeface="Roboto"/>
                <a:cs typeface="Roboto"/>
              </a:rPr>
              <a:t>Yên,</a:t>
            </a:r>
            <a:r>
              <a:rPr sz="1800" spc="-5" dirty="0">
                <a:solidFill>
                  <a:srgbClr val="FFFFFF"/>
                </a:solidFill>
                <a:latin typeface="Roboto"/>
                <a:cs typeface="Roboto"/>
              </a:rPr>
              <a:t> </a:t>
            </a:r>
            <a:r>
              <a:rPr sz="1800" spc="-15" dirty="0">
                <a:solidFill>
                  <a:srgbClr val="FFFFFF"/>
                </a:solidFill>
                <a:latin typeface="Roboto"/>
                <a:cs typeface="Roboto"/>
              </a:rPr>
              <a:t>Quế</a:t>
            </a:r>
            <a:r>
              <a:rPr sz="1800" spc="-5" dirty="0">
                <a:solidFill>
                  <a:srgbClr val="FFFFFF"/>
                </a:solidFill>
                <a:latin typeface="Roboto"/>
                <a:cs typeface="Roboto"/>
              </a:rPr>
              <a:t> </a:t>
            </a:r>
            <a:r>
              <a:rPr sz="1800" dirty="0">
                <a:solidFill>
                  <a:srgbClr val="FFFFFF"/>
                </a:solidFill>
                <a:latin typeface="Roboto"/>
                <a:cs typeface="Roboto"/>
              </a:rPr>
              <a:t>Ngọc</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dirty="0">
                <a:solidFill>
                  <a:srgbClr val="FFFFFF"/>
                </a:solidFill>
                <a:latin typeface="Roboto"/>
                <a:cs typeface="Roboto"/>
              </a:rPr>
              <a:t>VTV3</a:t>
            </a:r>
            <a:endParaRPr sz="1800">
              <a:latin typeface="Roboto"/>
              <a:cs typeface="Roboto"/>
            </a:endParaRPr>
          </a:p>
          <a:p>
            <a:pPr marL="12700" marR="673735">
              <a:lnSpc>
                <a:spcPct val="114599"/>
              </a:lnSpc>
            </a:pPr>
            <a:r>
              <a:rPr sz="1800" dirty="0">
                <a:solidFill>
                  <a:srgbClr val="FFFFFF"/>
                </a:solidFill>
                <a:latin typeface="Roboto"/>
                <a:cs typeface="Roboto"/>
              </a:rPr>
              <a:t>Con</a:t>
            </a:r>
            <a:r>
              <a:rPr sz="1800" spc="-5" dirty="0">
                <a:solidFill>
                  <a:srgbClr val="FFFFFF"/>
                </a:solidFill>
                <a:latin typeface="Roboto"/>
                <a:cs typeface="Roboto"/>
              </a:rPr>
              <a:t> </a:t>
            </a:r>
            <a:r>
              <a:rPr sz="1800" spc="-10" dirty="0">
                <a:solidFill>
                  <a:srgbClr val="FFFFFF"/>
                </a:solidFill>
                <a:latin typeface="Roboto"/>
                <a:cs typeface="Roboto"/>
              </a:rPr>
              <a:t>Gái</a:t>
            </a:r>
            <a:r>
              <a:rPr sz="1800" dirty="0">
                <a:solidFill>
                  <a:srgbClr val="FFFFFF"/>
                </a:solidFill>
                <a:latin typeface="Roboto"/>
                <a:cs typeface="Roboto"/>
              </a:rPr>
              <a:t> </a:t>
            </a:r>
            <a:r>
              <a:rPr sz="1800" spc="-15" dirty="0">
                <a:solidFill>
                  <a:srgbClr val="FFFFFF"/>
                </a:solidFill>
                <a:latin typeface="Roboto"/>
                <a:cs typeface="Roboto"/>
              </a:rPr>
              <a:t>Bố</a:t>
            </a:r>
            <a:r>
              <a:rPr sz="1800" dirty="0">
                <a:solidFill>
                  <a:srgbClr val="FFFFFF"/>
                </a:solidFill>
                <a:latin typeface="Roboto"/>
                <a:cs typeface="Roboto"/>
              </a:rPr>
              <a:t> </a:t>
            </a:r>
            <a:r>
              <a:rPr sz="1800" spc="-10" dirty="0">
                <a:solidFill>
                  <a:srgbClr val="FFFFFF"/>
                </a:solidFill>
                <a:latin typeface="Roboto"/>
                <a:cs typeface="Roboto"/>
              </a:rPr>
              <a:t>Già</a:t>
            </a:r>
            <a:r>
              <a:rPr sz="1800" spc="-5" dirty="0">
                <a:solidFill>
                  <a:srgbClr val="FFFFFF"/>
                </a:solidFill>
                <a:latin typeface="Roboto"/>
                <a:cs typeface="Roboto"/>
              </a:rPr>
              <a:t> </a:t>
            </a:r>
            <a:r>
              <a:rPr sz="1800" dirty="0">
                <a:solidFill>
                  <a:srgbClr val="FFFFFF"/>
                </a:solidFill>
                <a:latin typeface="Roboto"/>
                <a:cs typeface="Roboto"/>
              </a:rPr>
              <a:t>(36 </a:t>
            </a:r>
            <a:r>
              <a:rPr sz="1800" spc="-10" dirty="0">
                <a:solidFill>
                  <a:srgbClr val="FFFFFF"/>
                </a:solidFill>
                <a:latin typeface="Roboto"/>
                <a:cs typeface="Roboto"/>
              </a:rPr>
              <a:t>tập)</a:t>
            </a:r>
            <a:r>
              <a:rPr sz="1800" dirty="0">
                <a:solidFill>
                  <a:srgbClr val="FFFFFF"/>
                </a:solidFill>
                <a:latin typeface="Roboto"/>
                <a:cs typeface="Roboto"/>
              </a:rPr>
              <a:t> </a:t>
            </a:r>
            <a:r>
              <a:rPr sz="1800" spc="-315" dirty="0">
                <a:solidFill>
                  <a:srgbClr val="FFFFFF"/>
                </a:solidFill>
                <a:latin typeface="Roboto"/>
                <a:cs typeface="Roboto"/>
              </a:rPr>
              <a:t>-</a:t>
            </a:r>
            <a:r>
              <a:rPr sz="1800" spc="-260" dirty="0">
                <a:solidFill>
                  <a:srgbClr val="FFFFFF"/>
                </a:solidFill>
                <a:latin typeface="Roboto"/>
                <a:cs typeface="Roboto"/>
              </a:rPr>
              <a:t> </a:t>
            </a:r>
            <a:r>
              <a:rPr sz="1800" spc="-10" dirty="0">
                <a:solidFill>
                  <a:srgbClr val="FFFFFF"/>
                </a:solidFill>
                <a:latin typeface="Roboto"/>
                <a:cs typeface="Roboto"/>
              </a:rPr>
              <a:t>Phương</a:t>
            </a:r>
            <a:r>
              <a:rPr sz="1800" dirty="0">
                <a:solidFill>
                  <a:srgbClr val="FFFFFF"/>
                </a:solidFill>
                <a:latin typeface="Roboto"/>
                <a:cs typeface="Roboto"/>
              </a:rPr>
              <a:t> </a:t>
            </a:r>
            <a:r>
              <a:rPr sz="1800" spc="-15" dirty="0">
                <a:solidFill>
                  <a:srgbClr val="FFFFFF"/>
                </a:solidFill>
                <a:latin typeface="Roboto"/>
                <a:cs typeface="Roboto"/>
              </a:rPr>
              <a:t>Điền</a:t>
            </a:r>
            <a:r>
              <a:rPr sz="1800" spc="-5" dirty="0">
                <a:solidFill>
                  <a:srgbClr val="FFFFFF"/>
                </a:solidFill>
                <a:latin typeface="Roboto"/>
                <a:cs typeface="Roboto"/>
              </a:rPr>
              <a:t> </a:t>
            </a:r>
            <a:r>
              <a:rPr sz="1800" spc="-315" dirty="0">
                <a:solidFill>
                  <a:srgbClr val="FFFFFF"/>
                </a:solidFill>
                <a:latin typeface="Roboto"/>
                <a:cs typeface="Roboto"/>
              </a:rPr>
              <a:t>-</a:t>
            </a:r>
            <a:r>
              <a:rPr sz="1800" spc="-265" dirty="0">
                <a:solidFill>
                  <a:srgbClr val="FFFFFF"/>
                </a:solidFill>
                <a:latin typeface="Roboto"/>
                <a:cs typeface="Roboto"/>
              </a:rPr>
              <a:t> </a:t>
            </a:r>
            <a:r>
              <a:rPr sz="1800" dirty="0">
                <a:solidFill>
                  <a:srgbClr val="FFFFFF"/>
                </a:solidFill>
                <a:latin typeface="Roboto"/>
                <a:cs typeface="Roboto"/>
              </a:rPr>
              <a:t>THVL </a:t>
            </a:r>
            <a:r>
              <a:rPr sz="1800" spc="-20" dirty="0">
                <a:solidFill>
                  <a:srgbClr val="FFFFFF"/>
                </a:solidFill>
                <a:latin typeface="Roboto"/>
                <a:cs typeface="Roboto"/>
              </a:rPr>
              <a:t>Vĩnh</a:t>
            </a:r>
            <a:r>
              <a:rPr sz="1800" dirty="0">
                <a:solidFill>
                  <a:srgbClr val="FFFFFF"/>
                </a:solidFill>
                <a:latin typeface="Roboto"/>
                <a:cs typeface="Roboto"/>
              </a:rPr>
              <a:t> </a:t>
            </a:r>
            <a:r>
              <a:rPr sz="1800" spc="-20" dirty="0">
                <a:solidFill>
                  <a:srgbClr val="FFFFFF"/>
                </a:solidFill>
                <a:latin typeface="Roboto"/>
                <a:cs typeface="Roboto"/>
              </a:rPr>
              <a:t>Long</a:t>
            </a:r>
            <a:r>
              <a:rPr sz="1800" spc="-5" dirty="0">
                <a:solidFill>
                  <a:srgbClr val="FFFFFF"/>
                </a:solidFill>
                <a:latin typeface="Roboto"/>
                <a:cs typeface="Roboto"/>
              </a:rPr>
              <a:t> 1 </a:t>
            </a:r>
            <a:r>
              <a:rPr sz="1800" spc="-434" dirty="0">
                <a:solidFill>
                  <a:srgbClr val="FFFFFF"/>
                </a:solidFill>
                <a:latin typeface="Roboto"/>
                <a:cs typeface="Roboto"/>
              </a:rPr>
              <a:t> </a:t>
            </a:r>
            <a:r>
              <a:rPr sz="1800" spc="-5" dirty="0">
                <a:solidFill>
                  <a:srgbClr val="FFFFFF"/>
                </a:solidFill>
                <a:latin typeface="Roboto"/>
                <a:cs typeface="Roboto"/>
              </a:rPr>
              <a:t>Kẻ </a:t>
            </a:r>
            <a:r>
              <a:rPr sz="1800" spc="10" dirty="0">
                <a:solidFill>
                  <a:srgbClr val="FFFFFF"/>
                </a:solidFill>
                <a:latin typeface="Roboto"/>
                <a:cs typeface="Roboto"/>
              </a:rPr>
              <a:t>Ngược</a:t>
            </a:r>
            <a:r>
              <a:rPr sz="1800" spc="-5" dirty="0">
                <a:solidFill>
                  <a:srgbClr val="FFFFFF"/>
                </a:solidFill>
                <a:latin typeface="Roboto"/>
                <a:cs typeface="Roboto"/>
              </a:rPr>
              <a:t> </a:t>
            </a:r>
            <a:r>
              <a:rPr sz="1800" spc="-20" dirty="0">
                <a:solidFill>
                  <a:srgbClr val="FFFFFF"/>
                </a:solidFill>
                <a:latin typeface="Roboto"/>
                <a:cs typeface="Roboto"/>
              </a:rPr>
              <a:t>Dòng</a:t>
            </a:r>
            <a:r>
              <a:rPr sz="1800" spc="-5" dirty="0">
                <a:solidFill>
                  <a:srgbClr val="FFFFFF"/>
                </a:solidFill>
                <a:latin typeface="Roboto"/>
                <a:cs typeface="Roboto"/>
              </a:rPr>
              <a:t> </a:t>
            </a:r>
            <a:r>
              <a:rPr sz="1800" dirty="0">
                <a:solidFill>
                  <a:srgbClr val="FFFFFF"/>
                </a:solidFill>
                <a:latin typeface="Roboto"/>
                <a:cs typeface="Roboto"/>
              </a:rPr>
              <a:t>(30</a:t>
            </a:r>
            <a:r>
              <a:rPr sz="1800" spc="-5" dirty="0">
                <a:solidFill>
                  <a:srgbClr val="FFFFFF"/>
                </a:solidFill>
                <a:latin typeface="Roboto"/>
                <a:cs typeface="Roboto"/>
              </a:rPr>
              <a:t>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spc="-20" dirty="0">
                <a:solidFill>
                  <a:srgbClr val="FFFFFF"/>
                </a:solidFill>
                <a:latin typeface="Roboto"/>
                <a:cs typeface="Roboto"/>
              </a:rPr>
              <a:t>Nguyễn</a:t>
            </a:r>
            <a:r>
              <a:rPr sz="1800" spc="-5" dirty="0">
                <a:solidFill>
                  <a:srgbClr val="FFFFFF"/>
                </a:solidFill>
                <a:latin typeface="Roboto"/>
                <a:cs typeface="Roboto"/>
              </a:rPr>
              <a:t> </a:t>
            </a:r>
            <a:r>
              <a:rPr sz="1800" spc="-45" dirty="0">
                <a:solidFill>
                  <a:srgbClr val="FFFFFF"/>
                </a:solidFill>
                <a:latin typeface="Roboto"/>
                <a:cs typeface="Roboto"/>
              </a:rPr>
              <a:t>Duy</a:t>
            </a:r>
            <a:r>
              <a:rPr sz="1800" spc="-5" dirty="0">
                <a:solidFill>
                  <a:srgbClr val="FFFFFF"/>
                </a:solidFill>
                <a:latin typeface="Roboto"/>
                <a:cs typeface="Roboto"/>
              </a:rPr>
              <a:t> </a:t>
            </a:r>
            <a:r>
              <a:rPr sz="1800" spc="5" dirty="0">
                <a:solidFill>
                  <a:srgbClr val="FFFFFF"/>
                </a:solidFill>
                <a:latin typeface="Roboto"/>
                <a:cs typeface="Roboto"/>
              </a:rPr>
              <a:t>Võ</a:t>
            </a:r>
            <a:r>
              <a:rPr sz="1800" spc="-5" dirty="0">
                <a:solidFill>
                  <a:srgbClr val="FFFFFF"/>
                </a:solidFill>
                <a:latin typeface="Roboto"/>
                <a:cs typeface="Roboto"/>
              </a:rPr>
              <a:t> </a:t>
            </a:r>
            <a:r>
              <a:rPr sz="1800" dirty="0">
                <a:solidFill>
                  <a:srgbClr val="FFFFFF"/>
                </a:solidFill>
                <a:latin typeface="Roboto"/>
                <a:cs typeface="Roboto"/>
              </a:rPr>
              <a:t>Ngọc</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dirty="0">
                <a:solidFill>
                  <a:srgbClr val="FFFFFF"/>
                </a:solidFill>
                <a:latin typeface="Roboto"/>
                <a:cs typeface="Roboto"/>
              </a:rPr>
              <a:t>VTV9</a:t>
            </a:r>
            <a:endParaRPr sz="1800">
              <a:latin typeface="Roboto"/>
              <a:cs typeface="Roboto"/>
            </a:endParaRPr>
          </a:p>
          <a:p>
            <a:pPr marL="12700">
              <a:lnSpc>
                <a:spcPct val="100000"/>
              </a:lnSpc>
              <a:spcBef>
                <a:spcPts val="315"/>
              </a:spcBef>
            </a:pPr>
            <a:r>
              <a:rPr sz="1800" spc="-10" dirty="0">
                <a:solidFill>
                  <a:srgbClr val="FFFFFF"/>
                </a:solidFill>
                <a:latin typeface="Roboto"/>
                <a:cs typeface="Roboto"/>
              </a:rPr>
              <a:t>Mặt</a:t>
            </a:r>
            <a:r>
              <a:rPr sz="1800" spc="-5" dirty="0">
                <a:solidFill>
                  <a:srgbClr val="FFFFFF"/>
                </a:solidFill>
                <a:latin typeface="Roboto"/>
                <a:cs typeface="Roboto"/>
              </a:rPr>
              <a:t> </a:t>
            </a:r>
            <a:r>
              <a:rPr sz="1800" spc="-15" dirty="0">
                <a:solidFill>
                  <a:srgbClr val="FFFFFF"/>
                </a:solidFill>
                <a:latin typeface="Roboto"/>
                <a:cs typeface="Roboto"/>
              </a:rPr>
              <a:t>Trời</a:t>
            </a:r>
            <a:r>
              <a:rPr sz="1800" dirty="0">
                <a:solidFill>
                  <a:srgbClr val="FFFFFF"/>
                </a:solidFill>
                <a:latin typeface="Roboto"/>
                <a:cs typeface="Roboto"/>
              </a:rPr>
              <a:t> </a:t>
            </a:r>
            <a:r>
              <a:rPr sz="1800" spc="-25" dirty="0">
                <a:solidFill>
                  <a:srgbClr val="FFFFFF"/>
                </a:solidFill>
                <a:latin typeface="Roboto"/>
                <a:cs typeface="Roboto"/>
              </a:rPr>
              <a:t>Khuyết</a:t>
            </a:r>
            <a:r>
              <a:rPr sz="1800" spc="-5" dirty="0">
                <a:solidFill>
                  <a:srgbClr val="FFFFFF"/>
                </a:solidFill>
                <a:latin typeface="Roboto"/>
                <a:cs typeface="Roboto"/>
              </a:rPr>
              <a:t> </a:t>
            </a:r>
            <a:r>
              <a:rPr sz="1800" dirty="0">
                <a:solidFill>
                  <a:srgbClr val="FFFFFF"/>
                </a:solidFill>
                <a:latin typeface="Roboto"/>
                <a:cs typeface="Roboto"/>
              </a:rPr>
              <a:t>(33 </a:t>
            </a:r>
            <a:r>
              <a:rPr sz="1800" spc="-10" dirty="0">
                <a:solidFill>
                  <a:srgbClr val="FFFFFF"/>
                </a:solidFill>
                <a:latin typeface="Roboto"/>
                <a:cs typeface="Roboto"/>
              </a:rPr>
              <a:t>tập)</a:t>
            </a:r>
            <a:r>
              <a:rPr sz="1800" dirty="0">
                <a:solidFill>
                  <a:srgbClr val="FFFFFF"/>
                </a:solidFill>
                <a:latin typeface="Roboto"/>
                <a:cs typeface="Roboto"/>
              </a:rPr>
              <a:t> </a:t>
            </a:r>
            <a:r>
              <a:rPr sz="1800" spc="-315" dirty="0">
                <a:solidFill>
                  <a:srgbClr val="FFFFFF"/>
                </a:solidFill>
                <a:latin typeface="Roboto"/>
                <a:cs typeface="Roboto"/>
              </a:rPr>
              <a:t>-</a:t>
            </a:r>
            <a:r>
              <a:rPr sz="1800" spc="-265" dirty="0">
                <a:solidFill>
                  <a:srgbClr val="FFFFFF"/>
                </a:solidFill>
                <a:latin typeface="Roboto"/>
                <a:cs typeface="Roboto"/>
              </a:rPr>
              <a:t> </a:t>
            </a:r>
            <a:r>
              <a:rPr sz="1800" spc="-20" dirty="0">
                <a:solidFill>
                  <a:srgbClr val="FFFFFF"/>
                </a:solidFill>
                <a:latin typeface="Roboto"/>
                <a:cs typeface="Roboto"/>
              </a:rPr>
              <a:t>Đặng</a:t>
            </a:r>
            <a:r>
              <a:rPr sz="1800" spc="-5" dirty="0">
                <a:solidFill>
                  <a:srgbClr val="FFFFFF"/>
                </a:solidFill>
                <a:latin typeface="Roboto"/>
                <a:cs typeface="Roboto"/>
              </a:rPr>
              <a:t> </a:t>
            </a:r>
            <a:r>
              <a:rPr sz="1800" spc="-20" dirty="0">
                <a:solidFill>
                  <a:srgbClr val="FFFFFF"/>
                </a:solidFill>
                <a:latin typeface="Roboto"/>
                <a:cs typeface="Roboto"/>
              </a:rPr>
              <a:t>Minh</a:t>
            </a:r>
            <a:r>
              <a:rPr sz="1800" dirty="0">
                <a:solidFill>
                  <a:srgbClr val="FFFFFF"/>
                </a:solidFill>
                <a:latin typeface="Roboto"/>
                <a:cs typeface="Roboto"/>
              </a:rPr>
              <a:t> </a:t>
            </a:r>
            <a:r>
              <a:rPr sz="1800" spc="-15" dirty="0">
                <a:solidFill>
                  <a:srgbClr val="FFFFFF"/>
                </a:solidFill>
                <a:latin typeface="Roboto"/>
                <a:cs typeface="Roboto"/>
              </a:rPr>
              <a:t>Quốc</a:t>
            </a:r>
            <a:r>
              <a:rPr sz="1800" dirty="0">
                <a:solidFill>
                  <a:srgbClr val="FFFFFF"/>
                </a:solidFill>
                <a:latin typeface="Roboto"/>
                <a:cs typeface="Roboto"/>
              </a:rPr>
              <a:t> </a:t>
            </a:r>
            <a:r>
              <a:rPr sz="1800" spc="-315" dirty="0">
                <a:solidFill>
                  <a:srgbClr val="FFFFFF"/>
                </a:solidFill>
                <a:latin typeface="Roboto"/>
                <a:cs typeface="Roboto"/>
              </a:rPr>
              <a:t>-</a:t>
            </a:r>
            <a:r>
              <a:rPr sz="1800" spc="-130" dirty="0">
                <a:solidFill>
                  <a:srgbClr val="FFFFFF"/>
                </a:solidFill>
                <a:latin typeface="Roboto"/>
                <a:cs typeface="Roboto"/>
              </a:rPr>
              <a:t> </a:t>
            </a:r>
            <a:r>
              <a:rPr sz="1800" spc="-5" dirty="0">
                <a:solidFill>
                  <a:srgbClr val="FFFFFF"/>
                </a:solidFill>
                <a:latin typeface="Roboto"/>
                <a:cs typeface="Roboto"/>
              </a:rPr>
              <a:t>SCTV14</a:t>
            </a:r>
            <a:endParaRPr sz="1800">
              <a:latin typeface="Roboto"/>
              <a:cs typeface="Roboto"/>
            </a:endParaRPr>
          </a:p>
          <a:p>
            <a:pPr marL="12700">
              <a:lnSpc>
                <a:spcPct val="100000"/>
              </a:lnSpc>
              <a:spcBef>
                <a:spcPts val="315"/>
              </a:spcBef>
            </a:pPr>
            <a:r>
              <a:rPr sz="1800" spc="-15" dirty="0">
                <a:solidFill>
                  <a:srgbClr val="FFFFFF"/>
                </a:solidFill>
                <a:latin typeface="Roboto"/>
                <a:cs typeface="Roboto"/>
              </a:rPr>
              <a:t>Lỗi</a:t>
            </a:r>
            <a:r>
              <a:rPr sz="1800" spc="-5" dirty="0">
                <a:solidFill>
                  <a:srgbClr val="FFFFFF"/>
                </a:solidFill>
                <a:latin typeface="Roboto"/>
                <a:cs typeface="Roboto"/>
              </a:rPr>
              <a:t> </a:t>
            </a:r>
            <a:r>
              <a:rPr sz="1800" spc="-10" dirty="0">
                <a:solidFill>
                  <a:srgbClr val="FFFFFF"/>
                </a:solidFill>
                <a:latin typeface="Roboto"/>
                <a:cs typeface="Roboto"/>
              </a:rPr>
              <a:t>Đạo</a:t>
            </a:r>
            <a:r>
              <a:rPr sz="1800" spc="-5" dirty="0">
                <a:solidFill>
                  <a:srgbClr val="FFFFFF"/>
                </a:solidFill>
                <a:latin typeface="Roboto"/>
                <a:cs typeface="Roboto"/>
              </a:rPr>
              <a:t> </a:t>
            </a:r>
            <a:r>
              <a:rPr sz="1800" spc="-10" dirty="0">
                <a:solidFill>
                  <a:srgbClr val="FFFFFF"/>
                </a:solidFill>
                <a:latin typeface="Roboto"/>
                <a:cs typeface="Roboto"/>
              </a:rPr>
              <a:t>Cang</a:t>
            </a:r>
            <a:r>
              <a:rPr sz="1800" spc="-5" dirty="0">
                <a:solidFill>
                  <a:srgbClr val="FFFFFF"/>
                </a:solidFill>
                <a:latin typeface="Roboto"/>
                <a:cs typeface="Roboto"/>
              </a:rPr>
              <a:t> Thường</a:t>
            </a:r>
            <a:r>
              <a:rPr sz="1800" dirty="0">
                <a:solidFill>
                  <a:srgbClr val="FFFFFF"/>
                </a:solidFill>
                <a:latin typeface="Roboto"/>
                <a:cs typeface="Roboto"/>
              </a:rPr>
              <a:t> (32</a:t>
            </a:r>
            <a:r>
              <a:rPr sz="1800" spc="-5" dirty="0">
                <a:solidFill>
                  <a:srgbClr val="FFFFFF"/>
                </a:solidFill>
                <a:latin typeface="Roboto"/>
                <a:cs typeface="Roboto"/>
              </a:rPr>
              <a:t>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260" dirty="0">
                <a:solidFill>
                  <a:srgbClr val="FFFFFF"/>
                </a:solidFill>
                <a:latin typeface="Roboto"/>
                <a:cs typeface="Roboto"/>
              </a:rPr>
              <a:t> </a:t>
            </a:r>
            <a:r>
              <a:rPr sz="1800" spc="10" dirty="0">
                <a:solidFill>
                  <a:srgbClr val="FFFFFF"/>
                </a:solidFill>
                <a:latin typeface="Roboto"/>
                <a:cs typeface="Roboto"/>
              </a:rPr>
              <a:t>Hồ</a:t>
            </a:r>
            <a:r>
              <a:rPr sz="1800" dirty="0">
                <a:solidFill>
                  <a:srgbClr val="FFFFFF"/>
                </a:solidFill>
                <a:latin typeface="Roboto"/>
                <a:cs typeface="Roboto"/>
              </a:rPr>
              <a:t> Ngọc</a:t>
            </a:r>
            <a:r>
              <a:rPr sz="1800" spc="-5" dirty="0">
                <a:solidFill>
                  <a:srgbClr val="FFFFFF"/>
                </a:solidFill>
                <a:latin typeface="Roboto"/>
                <a:cs typeface="Roboto"/>
              </a:rPr>
              <a:t> </a:t>
            </a:r>
            <a:r>
              <a:rPr sz="1800" spc="-15" dirty="0">
                <a:solidFill>
                  <a:srgbClr val="FFFFFF"/>
                </a:solidFill>
                <a:latin typeface="Roboto"/>
                <a:cs typeface="Roboto"/>
              </a:rPr>
              <a:t>Xum</a:t>
            </a:r>
            <a:r>
              <a:rPr sz="1800" spc="-5" dirty="0">
                <a:solidFill>
                  <a:srgbClr val="FFFFFF"/>
                </a:solidFill>
                <a:latin typeface="Roboto"/>
                <a:cs typeface="Roboto"/>
              </a:rPr>
              <a:t> </a:t>
            </a:r>
            <a:r>
              <a:rPr sz="1800" spc="-315" dirty="0">
                <a:solidFill>
                  <a:srgbClr val="FFFFFF"/>
                </a:solidFill>
                <a:latin typeface="Roboto"/>
                <a:cs typeface="Roboto"/>
              </a:rPr>
              <a:t>-</a:t>
            </a:r>
            <a:r>
              <a:rPr sz="1800" spc="-135" dirty="0">
                <a:solidFill>
                  <a:srgbClr val="FFFFFF"/>
                </a:solidFill>
                <a:latin typeface="Roboto"/>
                <a:cs typeface="Roboto"/>
              </a:rPr>
              <a:t> </a:t>
            </a:r>
            <a:r>
              <a:rPr sz="1800" spc="-5" dirty="0">
                <a:solidFill>
                  <a:srgbClr val="FFFFFF"/>
                </a:solidFill>
                <a:latin typeface="Roboto"/>
                <a:cs typeface="Roboto"/>
              </a:rPr>
              <a:t>SCTV14</a:t>
            </a:r>
            <a:endParaRPr sz="1800">
              <a:latin typeface="Roboto"/>
              <a:cs typeface="Roboto"/>
            </a:endParaRPr>
          </a:p>
          <a:p>
            <a:pPr marL="12700" marR="5080">
              <a:lnSpc>
                <a:spcPct val="114599"/>
              </a:lnSpc>
            </a:pPr>
            <a:r>
              <a:rPr sz="1800" spc="-20" dirty="0">
                <a:solidFill>
                  <a:srgbClr val="FFFFFF"/>
                </a:solidFill>
                <a:latin typeface="Roboto"/>
                <a:cs typeface="Roboto"/>
              </a:rPr>
              <a:t>Tình </a:t>
            </a:r>
            <a:r>
              <a:rPr sz="1800" spc="-30" dirty="0">
                <a:solidFill>
                  <a:srgbClr val="FFFFFF"/>
                </a:solidFill>
                <a:latin typeface="Roboto"/>
                <a:cs typeface="Roboto"/>
              </a:rPr>
              <a:t>Yêu </a:t>
            </a:r>
            <a:r>
              <a:rPr sz="1800" spc="-20" dirty="0">
                <a:solidFill>
                  <a:srgbClr val="FFFFFF"/>
                </a:solidFill>
                <a:latin typeface="Roboto"/>
                <a:cs typeface="Roboto"/>
              </a:rPr>
              <a:t>Dối </a:t>
            </a:r>
            <a:r>
              <a:rPr sz="1800" spc="5" dirty="0">
                <a:solidFill>
                  <a:srgbClr val="FFFFFF"/>
                </a:solidFill>
                <a:latin typeface="Roboto"/>
                <a:cs typeface="Roboto"/>
              </a:rPr>
              <a:t>Lừa </a:t>
            </a:r>
            <a:r>
              <a:rPr sz="1800" dirty="0">
                <a:solidFill>
                  <a:srgbClr val="FFFFFF"/>
                </a:solidFill>
                <a:latin typeface="Roboto"/>
                <a:cs typeface="Roboto"/>
              </a:rPr>
              <a:t>(43 </a:t>
            </a:r>
            <a:r>
              <a:rPr sz="1800" spc="-10" dirty="0">
                <a:solidFill>
                  <a:srgbClr val="FFFFFF"/>
                </a:solidFill>
                <a:latin typeface="Roboto"/>
                <a:cs typeface="Roboto"/>
              </a:rPr>
              <a:t>tập) </a:t>
            </a:r>
            <a:r>
              <a:rPr sz="1800" spc="-315" dirty="0">
                <a:solidFill>
                  <a:srgbClr val="FFFFFF"/>
                </a:solidFill>
                <a:latin typeface="Roboto"/>
                <a:cs typeface="Roboto"/>
              </a:rPr>
              <a:t>-</a:t>
            </a:r>
            <a:r>
              <a:rPr sz="1800" spc="-310" dirty="0">
                <a:solidFill>
                  <a:srgbClr val="FFFFFF"/>
                </a:solidFill>
                <a:latin typeface="Roboto"/>
                <a:cs typeface="Roboto"/>
              </a:rPr>
              <a:t> </a:t>
            </a:r>
            <a:r>
              <a:rPr sz="1800" spc="-20" dirty="0">
                <a:solidFill>
                  <a:srgbClr val="FFFFFF"/>
                </a:solidFill>
                <a:latin typeface="Roboto"/>
                <a:cs typeface="Roboto"/>
              </a:rPr>
              <a:t>Trần </a:t>
            </a:r>
            <a:r>
              <a:rPr sz="1800" dirty="0">
                <a:solidFill>
                  <a:srgbClr val="FFFFFF"/>
                </a:solidFill>
                <a:latin typeface="Roboto"/>
                <a:cs typeface="Roboto"/>
              </a:rPr>
              <a:t>Ngọc </a:t>
            </a:r>
            <a:r>
              <a:rPr sz="1800" spc="-20" dirty="0">
                <a:solidFill>
                  <a:srgbClr val="FFFFFF"/>
                </a:solidFill>
                <a:latin typeface="Roboto"/>
                <a:cs typeface="Roboto"/>
              </a:rPr>
              <a:t>Phong </a:t>
            </a:r>
            <a:r>
              <a:rPr sz="1800" spc="-315" dirty="0">
                <a:solidFill>
                  <a:srgbClr val="FFFFFF"/>
                </a:solidFill>
                <a:latin typeface="Roboto"/>
                <a:cs typeface="Roboto"/>
              </a:rPr>
              <a:t>-</a:t>
            </a:r>
            <a:r>
              <a:rPr sz="1800" spc="-310" dirty="0">
                <a:solidFill>
                  <a:srgbClr val="FFFFFF"/>
                </a:solidFill>
                <a:latin typeface="Roboto"/>
                <a:cs typeface="Roboto"/>
              </a:rPr>
              <a:t> </a:t>
            </a:r>
            <a:r>
              <a:rPr sz="1800" dirty="0">
                <a:solidFill>
                  <a:srgbClr val="FFFFFF"/>
                </a:solidFill>
                <a:latin typeface="Roboto"/>
                <a:cs typeface="Roboto"/>
              </a:rPr>
              <a:t>THVL </a:t>
            </a:r>
            <a:r>
              <a:rPr sz="1800" spc="-20" dirty="0">
                <a:solidFill>
                  <a:srgbClr val="FFFFFF"/>
                </a:solidFill>
                <a:latin typeface="Roboto"/>
                <a:cs typeface="Roboto"/>
              </a:rPr>
              <a:t>Vĩnh Long </a:t>
            </a:r>
            <a:r>
              <a:rPr sz="1800" spc="-5" dirty="0">
                <a:solidFill>
                  <a:srgbClr val="FFFFFF"/>
                </a:solidFill>
                <a:latin typeface="Roboto"/>
                <a:cs typeface="Roboto"/>
              </a:rPr>
              <a:t>1 </a:t>
            </a:r>
            <a:r>
              <a:rPr sz="1800" spc="-434" dirty="0">
                <a:solidFill>
                  <a:srgbClr val="FFFFFF"/>
                </a:solidFill>
                <a:latin typeface="Roboto"/>
                <a:cs typeface="Roboto"/>
              </a:rPr>
              <a:t> </a:t>
            </a:r>
            <a:r>
              <a:rPr sz="1800" spc="-10" dirty="0">
                <a:solidFill>
                  <a:srgbClr val="FFFFFF"/>
                </a:solidFill>
                <a:latin typeface="Roboto"/>
                <a:cs typeface="Roboto"/>
              </a:rPr>
              <a:t>Vòng</a:t>
            </a:r>
            <a:r>
              <a:rPr sz="1800" spc="-5" dirty="0">
                <a:solidFill>
                  <a:srgbClr val="FFFFFF"/>
                </a:solidFill>
                <a:latin typeface="Roboto"/>
                <a:cs typeface="Roboto"/>
              </a:rPr>
              <a:t> </a:t>
            </a:r>
            <a:r>
              <a:rPr sz="1800" spc="-20" dirty="0">
                <a:solidFill>
                  <a:srgbClr val="FFFFFF"/>
                </a:solidFill>
                <a:latin typeface="Roboto"/>
                <a:cs typeface="Roboto"/>
              </a:rPr>
              <a:t>Xoáy</a:t>
            </a:r>
            <a:r>
              <a:rPr sz="1800" spc="-5" dirty="0">
                <a:solidFill>
                  <a:srgbClr val="FFFFFF"/>
                </a:solidFill>
                <a:latin typeface="Roboto"/>
                <a:cs typeface="Roboto"/>
              </a:rPr>
              <a:t> </a:t>
            </a:r>
            <a:r>
              <a:rPr sz="1800" spc="-20" dirty="0">
                <a:solidFill>
                  <a:srgbClr val="FFFFFF"/>
                </a:solidFill>
                <a:latin typeface="Roboto"/>
                <a:cs typeface="Roboto"/>
              </a:rPr>
              <a:t>Tình</a:t>
            </a:r>
            <a:r>
              <a:rPr sz="1800" spc="-5" dirty="0">
                <a:solidFill>
                  <a:srgbClr val="FFFFFF"/>
                </a:solidFill>
                <a:latin typeface="Roboto"/>
                <a:cs typeface="Roboto"/>
              </a:rPr>
              <a:t> </a:t>
            </a:r>
            <a:r>
              <a:rPr sz="1800" spc="-25" dirty="0">
                <a:solidFill>
                  <a:srgbClr val="FFFFFF"/>
                </a:solidFill>
                <a:latin typeface="Roboto"/>
                <a:cs typeface="Roboto"/>
              </a:rPr>
              <a:t>Thù</a:t>
            </a:r>
            <a:r>
              <a:rPr sz="1800" spc="-5" dirty="0">
                <a:solidFill>
                  <a:srgbClr val="FFFFFF"/>
                </a:solidFill>
                <a:latin typeface="Roboto"/>
                <a:cs typeface="Roboto"/>
              </a:rPr>
              <a:t> </a:t>
            </a:r>
            <a:r>
              <a:rPr sz="1800" dirty="0">
                <a:solidFill>
                  <a:srgbClr val="FFFFFF"/>
                </a:solidFill>
                <a:latin typeface="Roboto"/>
                <a:cs typeface="Roboto"/>
              </a:rPr>
              <a:t>(33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260" dirty="0">
                <a:solidFill>
                  <a:srgbClr val="FFFFFF"/>
                </a:solidFill>
                <a:latin typeface="Roboto"/>
                <a:cs typeface="Roboto"/>
              </a:rPr>
              <a:t> </a:t>
            </a:r>
            <a:r>
              <a:rPr sz="1800" spc="-10" dirty="0">
                <a:solidFill>
                  <a:srgbClr val="FFFFFF"/>
                </a:solidFill>
                <a:latin typeface="Roboto"/>
                <a:cs typeface="Roboto"/>
              </a:rPr>
              <a:t>Nhâm</a:t>
            </a:r>
            <a:r>
              <a:rPr sz="1800" spc="-5" dirty="0">
                <a:solidFill>
                  <a:srgbClr val="FFFFFF"/>
                </a:solidFill>
                <a:latin typeface="Roboto"/>
                <a:cs typeface="Roboto"/>
              </a:rPr>
              <a:t> </a:t>
            </a:r>
            <a:r>
              <a:rPr sz="1800" spc="-20" dirty="0">
                <a:solidFill>
                  <a:srgbClr val="FFFFFF"/>
                </a:solidFill>
                <a:latin typeface="Roboto"/>
                <a:cs typeface="Roboto"/>
              </a:rPr>
              <a:t>Minh</a:t>
            </a:r>
            <a:r>
              <a:rPr sz="1800" spc="-5" dirty="0">
                <a:solidFill>
                  <a:srgbClr val="FFFFFF"/>
                </a:solidFill>
                <a:latin typeface="Roboto"/>
                <a:cs typeface="Roboto"/>
              </a:rPr>
              <a:t> Hiền </a:t>
            </a:r>
            <a:r>
              <a:rPr sz="1800" spc="-315" dirty="0">
                <a:solidFill>
                  <a:srgbClr val="FFFFFF"/>
                </a:solidFill>
                <a:latin typeface="Roboto"/>
                <a:cs typeface="Roboto"/>
              </a:rPr>
              <a:t>-</a:t>
            </a:r>
            <a:r>
              <a:rPr sz="1800" spc="-265" dirty="0">
                <a:solidFill>
                  <a:srgbClr val="FFFFFF"/>
                </a:solidFill>
                <a:latin typeface="Roboto"/>
                <a:cs typeface="Roboto"/>
              </a:rPr>
              <a:t> </a:t>
            </a:r>
            <a:r>
              <a:rPr sz="1800" spc="-5" dirty="0">
                <a:solidFill>
                  <a:srgbClr val="FFFFFF"/>
                </a:solidFill>
                <a:latin typeface="Roboto"/>
                <a:cs typeface="Roboto"/>
              </a:rPr>
              <a:t>SCTV14</a:t>
            </a:r>
            <a:endParaRPr sz="1800">
              <a:latin typeface="Roboto"/>
              <a:cs typeface="Roboto"/>
            </a:endParaRPr>
          </a:p>
          <a:p>
            <a:pPr marL="12700">
              <a:lnSpc>
                <a:spcPct val="100000"/>
              </a:lnSpc>
              <a:spcBef>
                <a:spcPts val="310"/>
              </a:spcBef>
            </a:pPr>
            <a:r>
              <a:rPr sz="1800" spc="-20" dirty="0">
                <a:solidFill>
                  <a:srgbClr val="FFFFFF"/>
                </a:solidFill>
                <a:latin typeface="Roboto"/>
                <a:cs typeface="Roboto"/>
              </a:rPr>
              <a:t>Bống</a:t>
            </a:r>
            <a:r>
              <a:rPr sz="1800" spc="-5" dirty="0">
                <a:solidFill>
                  <a:srgbClr val="FFFFFF"/>
                </a:solidFill>
                <a:latin typeface="Roboto"/>
                <a:cs typeface="Roboto"/>
              </a:rPr>
              <a:t> </a:t>
            </a:r>
            <a:r>
              <a:rPr sz="1800" spc="-15" dirty="0">
                <a:solidFill>
                  <a:srgbClr val="FFFFFF"/>
                </a:solidFill>
                <a:latin typeface="Roboto"/>
                <a:cs typeface="Roboto"/>
              </a:rPr>
              <a:t>Thời</a:t>
            </a:r>
            <a:r>
              <a:rPr sz="1800" dirty="0">
                <a:solidFill>
                  <a:srgbClr val="FFFFFF"/>
                </a:solidFill>
                <a:latin typeface="Roboto"/>
                <a:cs typeface="Roboto"/>
              </a:rPr>
              <a:t> </a:t>
            </a:r>
            <a:r>
              <a:rPr sz="1800" spc="-5" dirty="0">
                <a:solidFill>
                  <a:srgbClr val="FFFFFF"/>
                </a:solidFill>
                <a:latin typeface="Roboto"/>
                <a:cs typeface="Roboto"/>
              </a:rPr>
              <a:t>4.0 </a:t>
            </a:r>
            <a:r>
              <a:rPr sz="1800" dirty="0">
                <a:solidFill>
                  <a:srgbClr val="FFFFFF"/>
                </a:solidFill>
                <a:latin typeface="Roboto"/>
                <a:cs typeface="Roboto"/>
              </a:rPr>
              <a:t>(30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265" dirty="0">
                <a:solidFill>
                  <a:srgbClr val="FFFFFF"/>
                </a:solidFill>
                <a:latin typeface="Roboto"/>
                <a:cs typeface="Roboto"/>
              </a:rPr>
              <a:t> </a:t>
            </a:r>
            <a:r>
              <a:rPr sz="1800" spc="-20" dirty="0">
                <a:solidFill>
                  <a:srgbClr val="FFFFFF"/>
                </a:solidFill>
                <a:latin typeface="Roboto"/>
                <a:cs typeface="Roboto"/>
              </a:rPr>
              <a:t>Nguyễn</a:t>
            </a:r>
            <a:r>
              <a:rPr sz="1800" dirty="0">
                <a:solidFill>
                  <a:srgbClr val="FFFFFF"/>
                </a:solidFill>
                <a:latin typeface="Roboto"/>
                <a:cs typeface="Roboto"/>
              </a:rPr>
              <a:t> </a:t>
            </a:r>
            <a:r>
              <a:rPr sz="1800" spc="-25" dirty="0">
                <a:solidFill>
                  <a:srgbClr val="FFFFFF"/>
                </a:solidFill>
                <a:latin typeface="Roboto"/>
                <a:cs typeface="Roboto"/>
              </a:rPr>
              <a:t>Quang</a:t>
            </a:r>
            <a:r>
              <a:rPr sz="1800" spc="-5" dirty="0">
                <a:solidFill>
                  <a:srgbClr val="FFFFFF"/>
                </a:solidFill>
                <a:latin typeface="Roboto"/>
                <a:cs typeface="Roboto"/>
              </a:rPr>
              <a:t> </a:t>
            </a:r>
            <a:r>
              <a:rPr sz="1800" spc="-20" dirty="0">
                <a:solidFill>
                  <a:srgbClr val="FFFFFF"/>
                </a:solidFill>
                <a:latin typeface="Roboto"/>
                <a:cs typeface="Roboto"/>
              </a:rPr>
              <a:t>Minh</a:t>
            </a:r>
            <a:r>
              <a:rPr sz="1800" dirty="0">
                <a:solidFill>
                  <a:srgbClr val="FFFFFF"/>
                </a:solidFill>
                <a:latin typeface="Roboto"/>
                <a:cs typeface="Roboto"/>
              </a:rPr>
              <a:t> </a:t>
            </a:r>
            <a:r>
              <a:rPr sz="1800" spc="-315" dirty="0">
                <a:solidFill>
                  <a:srgbClr val="FFFFFF"/>
                </a:solidFill>
                <a:latin typeface="Roboto"/>
                <a:cs typeface="Roboto"/>
              </a:rPr>
              <a:t>-</a:t>
            </a:r>
            <a:r>
              <a:rPr sz="1800" spc="-130" dirty="0">
                <a:solidFill>
                  <a:srgbClr val="FFFFFF"/>
                </a:solidFill>
                <a:latin typeface="Roboto"/>
                <a:cs typeface="Roboto"/>
              </a:rPr>
              <a:t> </a:t>
            </a:r>
            <a:r>
              <a:rPr sz="1800" dirty="0">
                <a:solidFill>
                  <a:srgbClr val="FFFFFF"/>
                </a:solidFill>
                <a:latin typeface="Roboto"/>
                <a:cs typeface="Roboto"/>
              </a:rPr>
              <a:t>HTV7</a:t>
            </a:r>
            <a:endParaRPr sz="1800">
              <a:latin typeface="Roboto"/>
              <a:cs typeface="Roboto"/>
            </a:endParaRPr>
          </a:p>
          <a:p>
            <a:pPr marL="12700">
              <a:lnSpc>
                <a:spcPct val="100000"/>
              </a:lnSpc>
              <a:spcBef>
                <a:spcPts val="315"/>
              </a:spcBef>
            </a:pPr>
            <a:r>
              <a:rPr sz="1800" spc="-10" dirty="0">
                <a:solidFill>
                  <a:srgbClr val="FFFFFF"/>
                </a:solidFill>
                <a:latin typeface="Roboto"/>
                <a:cs typeface="Roboto"/>
              </a:rPr>
              <a:t>...</a:t>
            </a:r>
            <a:endParaRPr sz="1800">
              <a:latin typeface="Roboto"/>
              <a:cs typeface="Roboto"/>
            </a:endParaRPr>
          </a:p>
        </p:txBody>
      </p:sp>
      <p:sp>
        <p:nvSpPr>
          <p:cNvPr id="13" name="object 13"/>
          <p:cNvSpPr/>
          <p:nvPr/>
        </p:nvSpPr>
        <p:spPr>
          <a:xfrm>
            <a:off x="7815870" y="763290"/>
            <a:ext cx="9573260" cy="28575"/>
          </a:xfrm>
          <a:custGeom>
            <a:avLst/>
            <a:gdLst/>
            <a:ahLst/>
            <a:cxnLst/>
            <a:rect l="l" t="t" r="r" b="b"/>
            <a:pathLst>
              <a:path w="9573260" h="28575">
                <a:moveTo>
                  <a:pt x="0" y="0"/>
                </a:moveTo>
                <a:lnTo>
                  <a:pt x="9572674" y="28407"/>
                </a:lnTo>
              </a:path>
            </a:pathLst>
          </a:custGeom>
          <a:ln w="19049">
            <a:solidFill>
              <a:srgbClr val="FFFFFF"/>
            </a:solidFill>
          </a:ln>
        </p:spPr>
        <p:txBody>
          <a:bodyPr wrap="square" lIns="0" tIns="0" rIns="0" bIns="0" rtlCol="0"/>
          <a:lstStyle/>
          <a:p>
            <a:endParaRPr/>
          </a:p>
        </p:txBody>
      </p:sp>
      <p:sp>
        <p:nvSpPr>
          <p:cNvPr id="14" name="object 14"/>
          <p:cNvSpPr/>
          <p:nvPr/>
        </p:nvSpPr>
        <p:spPr>
          <a:xfrm>
            <a:off x="7815870" y="4419955"/>
            <a:ext cx="9573260" cy="28575"/>
          </a:xfrm>
          <a:custGeom>
            <a:avLst/>
            <a:gdLst/>
            <a:ahLst/>
            <a:cxnLst/>
            <a:rect l="l" t="t" r="r" b="b"/>
            <a:pathLst>
              <a:path w="9573260" h="28575">
                <a:moveTo>
                  <a:pt x="0" y="0"/>
                </a:moveTo>
                <a:lnTo>
                  <a:pt x="9572674" y="28407"/>
                </a:lnTo>
              </a:path>
            </a:pathLst>
          </a:custGeom>
          <a:ln w="19049">
            <a:solidFill>
              <a:srgbClr val="FFFFFF"/>
            </a:solidFill>
          </a:ln>
        </p:spPr>
        <p:txBody>
          <a:bodyPr wrap="square" lIns="0" tIns="0" rIns="0" bIns="0" rtlCol="0"/>
          <a:lstStyle/>
          <a:p>
            <a:endParaRPr/>
          </a:p>
        </p:txBody>
      </p:sp>
      <p:sp>
        <p:nvSpPr>
          <p:cNvPr id="15" name="object 15"/>
          <p:cNvSpPr/>
          <p:nvPr/>
        </p:nvSpPr>
        <p:spPr>
          <a:xfrm>
            <a:off x="7815870" y="6653796"/>
            <a:ext cx="9573260" cy="28575"/>
          </a:xfrm>
          <a:custGeom>
            <a:avLst/>
            <a:gdLst/>
            <a:ahLst/>
            <a:cxnLst/>
            <a:rect l="l" t="t" r="r" b="b"/>
            <a:pathLst>
              <a:path w="9573260" h="28575">
                <a:moveTo>
                  <a:pt x="0" y="0"/>
                </a:moveTo>
                <a:lnTo>
                  <a:pt x="9572674" y="28407"/>
                </a:lnTo>
              </a:path>
            </a:pathLst>
          </a:custGeom>
          <a:ln w="19049">
            <a:solidFill>
              <a:srgbClr val="FFFFFF"/>
            </a:solidFill>
          </a:ln>
        </p:spPr>
        <p:txBody>
          <a:bodyPr wrap="square" lIns="0" tIns="0" rIns="0" bIns="0" rtlCol="0"/>
          <a:lstStyle/>
          <a:p>
            <a:endParaRPr/>
          </a:p>
        </p:txBody>
      </p:sp>
      <p:sp>
        <p:nvSpPr>
          <p:cNvPr id="16" name="object 16"/>
          <p:cNvSpPr/>
          <p:nvPr/>
        </p:nvSpPr>
        <p:spPr>
          <a:xfrm>
            <a:off x="1038231" y="6582786"/>
            <a:ext cx="4982210" cy="0"/>
          </a:xfrm>
          <a:custGeom>
            <a:avLst/>
            <a:gdLst/>
            <a:ahLst/>
            <a:cxnLst/>
            <a:rect l="l" t="t" r="r" b="b"/>
            <a:pathLst>
              <a:path w="4982210">
                <a:moveTo>
                  <a:pt x="0" y="0"/>
                </a:moveTo>
                <a:lnTo>
                  <a:pt x="4981705" y="0"/>
                </a:lnTo>
              </a:path>
            </a:pathLst>
          </a:custGeom>
          <a:ln w="19049">
            <a:solidFill>
              <a:srgbClr val="FFFFFF"/>
            </a:solidFill>
          </a:ln>
        </p:spPr>
        <p:txBody>
          <a:bodyPr wrap="square" lIns="0" tIns="0" rIns="0" bIns="0" rtlCol="0"/>
          <a:lstStyle/>
          <a:p>
            <a:endParaRPr/>
          </a:p>
        </p:txBody>
      </p:sp>
      <p:sp>
        <p:nvSpPr>
          <p:cNvPr id="17" name="object 17"/>
          <p:cNvSpPr/>
          <p:nvPr/>
        </p:nvSpPr>
        <p:spPr>
          <a:xfrm>
            <a:off x="1038231" y="9248777"/>
            <a:ext cx="4982210" cy="0"/>
          </a:xfrm>
          <a:custGeom>
            <a:avLst/>
            <a:gdLst/>
            <a:ahLst/>
            <a:cxnLst/>
            <a:rect l="l" t="t" r="r" b="b"/>
            <a:pathLst>
              <a:path w="4982210">
                <a:moveTo>
                  <a:pt x="0" y="0"/>
                </a:moveTo>
                <a:lnTo>
                  <a:pt x="4981705" y="0"/>
                </a:lnTo>
              </a:path>
            </a:pathLst>
          </a:custGeom>
          <a:ln w="19049">
            <a:solidFill>
              <a:srgbClr val="FFFFFF"/>
            </a:solidFill>
          </a:ln>
        </p:spPr>
        <p:txBody>
          <a:bodyPr wrap="square" lIns="0" tIns="0" rIns="0" bIns="0" rtlCol="0"/>
          <a:lstStyle/>
          <a:p>
            <a:endParaRPr/>
          </a:p>
        </p:txBody>
      </p:sp>
      <p:sp>
        <p:nvSpPr>
          <p:cNvPr id="18" name="object 18"/>
          <p:cNvSpPr/>
          <p:nvPr/>
        </p:nvSpPr>
        <p:spPr>
          <a:xfrm>
            <a:off x="7815870" y="9267856"/>
            <a:ext cx="9573260" cy="28575"/>
          </a:xfrm>
          <a:custGeom>
            <a:avLst/>
            <a:gdLst/>
            <a:ahLst/>
            <a:cxnLst/>
            <a:rect l="l" t="t" r="r" b="b"/>
            <a:pathLst>
              <a:path w="9573260" h="28575">
                <a:moveTo>
                  <a:pt x="0" y="0"/>
                </a:moveTo>
                <a:lnTo>
                  <a:pt x="9572674" y="28407"/>
                </a:lnTo>
              </a:path>
            </a:pathLst>
          </a:custGeom>
          <a:ln w="19049">
            <a:solidFill>
              <a:srgbClr val="FFFFFF"/>
            </a:solidFill>
          </a:ln>
        </p:spPr>
        <p:txBody>
          <a:bodyPr wrap="square" lIns="0" tIns="0" rIns="0" bIns="0" rtlCol="0"/>
          <a:lstStyle/>
          <a:p>
            <a:endParaRPr/>
          </a:p>
        </p:txBody>
      </p:sp>
      <p:pic>
        <p:nvPicPr>
          <p:cNvPr id="19" name="object 19"/>
          <p:cNvPicPr/>
          <p:nvPr/>
        </p:nvPicPr>
        <p:blipFill>
          <a:blip r:embed="rId3" cstate="print"/>
          <a:stretch>
            <a:fillRect/>
          </a:stretch>
        </p:blipFill>
        <p:spPr>
          <a:xfrm>
            <a:off x="1028700" y="777490"/>
            <a:ext cx="3800474" cy="923924"/>
          </a:xfrm>
          <a:prstGeom prst="rect">
            <a:avLst/>
          </a:prstGeom>
        </p:spPr>
      </p:pic>
      <p:sp>
        <p:nvSpPr>
          <p:cNvPr id="20" name="object 20"/>
          <p:cNvSpPr txBox="1"/>
          <p:nvPr/>
        </p:nvSpPr>
        <p:spPr>
          <a:xfrm>
            <a:off x="227699" y="2358795"/>
            <a:ext cx="7625734" cy="2625719"/>
          </a:xfrm>
          <a:prstGeom prst="rect">
            <a:avLst/>
          </a:prstGeom>
        </p:spPr>
        <p:txBody>
          <a:bodyPr vert="horz" wrap="square" lIns="0" tIns="136525" rIns="0" bIns="0" rtlCol="0">
            <a:spAutoFit/>
          </a:bodyPr>
          <a:lstStyle/>
          <a:p>
            <a:pPr marL="12700" marR="5080">
              <a:lnSpc>
                <a:spcPts val="9680"/>
              </a:lnSpc>
              <a:spcBef>
                <a:spcPts val="1075"/>
              </a:spcBef>
              <a:tabLst>
                <a:tab pos="2518410" algn="l"/>
                <a:tab pos="2567940" algn="l"/>
              </a:tabLst>
            </a:pPr>
            <a:r>
              <a:rPr lang="en-US" sz="8800" b="1" spc="-40" dirty="0" smtClean="0">
                <a:solidFill>
                  <a:srgbClr val="FFFFFF"/>
                </a:solidFill>
                <a:latin typeface="Roboto"/>
                <a:cs typeface="Roboto"/>
              </a:rPr>
              <a:t>POST- PRODUCTION</a:t>
            </a:r>
            <a:endParaRPr sz="8800" dirty="0">
              <a:latin typeface="Roboto"/>
              <a:cs typeface="Roboto"/>
            </a:endParaRPr>
          </a:p>
        </p:txBody>
      </p:sp>
      <p:pic>
        <p:nvPicPr>
          <p:cNvPr id="21" name="object 21"/>
          <p:cNvPicPr/>
          <p:nvPr/>
        </p:nvPicPr>
        <p:blipFill>
          <a:blip r:embed="rId2" cstate="print"/>
          <a:stretch>
            <a:fillRect/>
          </a:stretch>
        </p:blipFill>
        <p:spPr>
          <a:xfrm>
            <a:off x="10618250" y="5066350"/>
            <a:ext cx="66675" cy="66674"/>
          </a:xfrm>
          <a:prstGeom prst="rect">
            <a:avLst/>
          </a:prstGeom>
        </p:spPr>
      </p:pic>
      <p:pic>
        <p:nvPicPr>
          <p:cNvPr id="22" name="object 22"/>
          <p:cNvPicPr/>
          <p:nvPr/>
        </p:nvPicPr>
        <p:blipFill>
          <a:blip r:embed="rId2" cstate="print"/>
          <a:stretch>
            <a:fillRect/>
          </a:stretch>
        </p:blipFill>
        <p:spPr>
          <a:xfrm>
            <a:off x="10618250" y="5380675"/>
            <a:ext cx="66675" cy="66674"/>
          </a:xfrm>
          <a:prstGeom prst="rect">
            <a:avLst/>
          </a:prstGeom>
        </p:spPr>
      </p:pic>
      <p:pic>
        <p:nvPicPr>
          <p:cNvPr id="23" name="object 23"/>
          <p:cNvPicPr/>
          <p:nvPr/>
        </p:nvPicPr>
        <p:blipFill>
          <a:blip r:embed="rId2" cstate="print"/>
          <a:stretch>
            <a:fillRect/>
          </a:stretch>
        </p:blipFill>
        <p:spPr>
          <a:xfrm>
            <a:off x="10618250" y="5695000"/>
            <a:ext cx="66675" cy="66674"/>
          </a:xfrm>
          <a:prstGeom prst="rect">
            <a:avLst/>
          </a:prstGeom>
        </p:spPr>
      </p:pic>
      <p:pic>
        <p:nvPicPr>
          <p:cNvPr id="24" name="object 24"/>
          <p:cNvPicPr/>
          <p:nvPr/>
        </p:nvPicPr>
        <p:blipFill>
          <a:blip r:embed="rId2" cstate="print"/>
          <a:stretch>
            <a:fillRect/>
          </a:stretch>
        </p:blipFill>
        <p:spPr>
          <a:xfrm>
            <a:off x="10618250" y="6009325"/>
            <a:ext cx="66675" cy="66674"/>
          </a:xfrm>
          <a:prstGeom prst="rect">
            <a:avLst/>
          </a:prstGeom>
        </p:spPr>
      </p:pic>
      <p:pic>
        <p:nvPicPr>
          <p:cNvPr id="25" name="object 25"/>
          <p:cNvPicPr/>
          <p:nvPr/>
        </p:nvPicPr>
        <p:blipFill>
          <a:blip r:embed="rId2" cstate="print"/>
          <a:stretch>
            <a:fillRect/>
          </a:stretch>
        </p:blipFill>
        <p:spPr>
          <a:xfrm>
            <a:off x="10618250" y="6323650"/>
            <a:ext cx="66675" cy="66674"/>
          </a:xfrm>
          <a:prstGeom prst="rect">
            <a:avLst/>
          </a:prstGeom>
        </p:spPr>
      </p:pic>
      <p:sp>
        <p:nvSpPr>
          <p:cNvPr id="26" name="object 26"/>
          <p:cNvSpPr txBox="1"/>
          <p:nvPr/>
        </p:nvSpPr>
        <p:spPr>
          <a:xfrm>
            <a:off x="10803640" y="4880295"/>
            <a:ext cx="4008120" cy="1597025"/>
          </a:xfrm>
          <a:prstGeom prst="rect">
            <a:avLst/>
          </a:prstGeom>
        </p:spPr>
        <p:txBody>
          <a:bodyPr vert="horz" wrap="square" lIns="0" tIns="12700" rIns="0" bIns="0" rtlCol="0">
            <a:spAutoFit/>
          </a:bodyPr>
          <a:lstStyle/>
          <a:p>
            <a:pPr marL="12700" marR="51435">
              <a:lnSpc>
                <a:spcPct val="114599"/>
              </a:lnSpc>
              <a:spcBef>
                <a:spcPts val="100"/>
              </a:spcBef>
            </a:pPr>
            <a:r>
              <a:rPr sz="1800" spc="25" dirty="0">
                <a:solidFill>
                  <a:srgbClr val="FFFFFF"/>
                </a:solidFill>
                <a:latin typeface="Roboto"/>
                <a:cs typeface="Roboto"/>
              </a:rPr>
              <a:t>CAO</a:t>
            </a:r>
            <a:r>
              <a:rPr sz="1800" spc="-5" dirty="0">
                <a:solidFill>
                  <a:srgbClr val="FFFFFF"/>
                </a:solidFill>
                <a:latin typeface="Roboto"/>
                <a:cs typeface="Roboto"/>
              </a:rPr>
              <a:t> </a:t>
            </a:r>
            <a:r>
              <a:rPr sz="1800" spc="-15" dirty="0">
                <a:solidFill>
                  <a:srgbClr val="FFFFFF"/>
                </a:solidFill>
                <a:latin typeface="Roboto"/>
                <a:cs typeface="Roboto"/>
              </a:rPr>
              <a:t>THỦ</a:t>
            </a:r>
            <a:r>
              <a:rPr sz="1800" spc="-5" dirty="0">
                <a:solidFill>
                  <a:srgbClr val="FFFFFF"/>
                </a:solidFill>
                <a:latin typeface="Roboto"/>
                <a:cs typeface="Roboto"/>
              </a:rPr>
              <a:t> </a:t>
            </a:r>
            <a:r>
              <a:rPr sz="1800" spc="25" dirty="0">
                <a:solidFill>
                  <a:srgbClr val="FFFFFF"/>
                </a:solidFill>
                <a:latin typeface="Roboto"/>
                <a:cs typeface="Roboto"/>
              </a:rPr>
              <a:t>ẨN</a:t>
            </a:r>
            <a:r>
              <a:rPr sz="1800" spc="-5" dirty="0">
                <a:solidFill>
                  <a:srgbClr val="FFFFFF"/>
                </a:solidFill>
                <a:latin typeface="Roboto"/>
                <a:cs typeface="Roboto"/>
              </a:rPr>
              <a:t> </a:t>
            </a:r>
            <a:r>
              <a:rPr sz="1800" spc="5" dirty="0">
                <a:solidFill>
                  <a:srgbClr val="FFFFFF"/>
                </a:solidFill>
                <a:latin typeface="Roboto"/>
                <a:cs typeface="Roboto"/>
              </a:rPr>
              <a:t>DANH</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spc="-20" dirty="0">
                <a:solidFill>
                  <a:srgbClr val="FFFFFF"/>
                </a:solidFill>
                <a:latin typeface="Roboto"/>
                <a:cs typeface="Roboto"/>
              </a:rPr>
              <a:t>Galaxy</a:t>
            </a:r>
            <a:r>
              <a:rPr sz="1800" spc="-5" dirty="0">
                <a:solidFill>
                  <a:srgbClr val="FFFFFF"/>
                </a:solidFill>
                <a:latin typeface="Roboto"/>
                <a:cs typeface="Roboto"/>
              </a:rPr>
              <a:t> </a:t>
            </a:r>
            <a:r>
              <a:rPr sz="1800" spc="-20" dirty="0">
                <a:solidFill>
                  <a:srgbClr val="FFFFFF"/>
                </a:solidFill>
                <a:latin typeface="Roboto"/>
                <a:cs typeface="Roboto"/>
              </a:rPr>
              <a:t>phát</a:t>
            </a:r>
            <a:r>
              <a:rPr sz="1800" spc="-5" dirty="0">
                <a:solidFill>
                  <a:srgbClr val="FFFFFF"/>
                </a:solidFill>
                <a:latin typeface="Roboto"/>
                <a:cs typeface="Roboto"/>
              </a:rPr>
              <a:t> </a:t>
            </a:r>
            <a:r>
              <a:rPr sz="1800" spc="-25" dirty="0">
                <a:solidFill>
                  <a:srgbClr val="FFFFFF"/>
                </a:solidFill>
                <a:latin typeface="Roboto"/>
                <a:cs typeface="Roboto"/>
              </a:rPr>
              <a:t>hành  </a:t>
            </a:r>
            <a:r>
              <a:rPr sz="1800" dirty="0">
                <a:solidFill>
                  <a:srgbClr val="FFFFFF"/>
                </a:solidFill>
                <a:latin typeface="Roboto"/>
                <a:cs typeface="Roboto"/>
              </a:rPr>
              <a:t>Ở</a:t>
            </a:r>
            <a:r>
              <a:rPr sz="1800" spc="-5" dirty="0">
                <a:solidFill>
                  <a:srgbClr val="FFFFFF"/>
                </a:solidFill>
                <a:latin typeface="Roboto"/>
                <a:cs typeface="Roboto"/>
              </a:rPr>
              <a:t> </a:t>
            </a:r>
            <a:r>
              <a:rPr sz="1800" spc="-15" dirty="0">
                <a:solidFill>
                  <a:srgbClr val="FFFFFF"/>
                </a:solidFill>
                <a:latin typeface="Roboto"/>
                <a:cs typeface="Roboto"/>
              </a:rPr>
              <a:t>ĐÂY</a:t>
            </a:r>
            <a:r>
              <a:rPr sz="1800" spc="-5" dirty="0">
                <a:solidFill>
                  <a:srgbClr val="FFFFFF"/>
                </a:solidFill>
                <a:latin typeface="Roboto"/>
                <a:cs typeface="Roboto"/>
              </a:rPr>
              <a:t> </a:t>
            </a:r>
            <a:r>
              <a:rPr sz="1800" spc="20" dirty="0">
                <a:solidFill>
                  <a:srgbClr val="FFFFFF"/>
                </a:solidFill>
                <a:latin typeface="Roboto"/>
                <a:cs typeface="Roboto"/>
              </a:rPr>
              <a:t>CÓ</a:t>
            </a:r>
            <a:r>
              <a:rPr sz="1800" spc="-5" dirty="0">
                <a:solidFill>
                  <a:srgbClr val="FFFFFF"/>
                </a:solidFill>
                <a:latin typeface="Roboto"/>
                <a:cs typeface="Roboto"/>
              </a:rPr>
              <a:t> </a:t>
            </a:r>
            <a:r>
              <a:rPr sz="1800" spc="15" dirty="0">
                <a:solidFill>
                  <a:srgbClr val="FFFFFF"/>
                </a:solidFill>
                <a:latin typeface="Roboto"/>
                <a:cs typeface="Roboto"/>
              </a:rPr>
              <a:t>NẮNG</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spc="-20" dirty="0">
                <a:solidFill>
                  <a:srgbClr val="FFFFFF"/>
                </a:solidFill>
                <a:latin typeface="Roboto"/>
                <a:cs typeface="Roboto"/>
              </a:rPr>
              <a:t>BHD</a:t>
            </a:r>
            <a:r>
              <a:rPr sz="1800" spc="-5" dirty="0">
                <a:solidFill>
                  <a:srgbClr val="FFFFFF"/>
                </a:solidFill>
                <a:latin typeface="Roboto"/>
                <a:cs typeface="Roboto"/>
              </a:rPr>
              <a:t> </a:t>
            </a:r>
            <a:r>
              <a:rPr sz="1800" spc="-20" dirty="0">
                <a:solidFill>
                  <a:srgbClr val="FFFFFF"/>
                </a:solidFill>
                <a:latin typeface="Roboto"/>
                <a:cs typeface="Roboto"/>
              </a:rPr>
              <a:t>phát</a:t>
            </a:r>
            <a:r>
              <a:rPr sz="1800" spc="-5" dirty="0">
                <a:solidFill>
                  <a:srgbClr val="FFFFFF"/>
                </a:solidFill>
                <a:latin typeface="Roboto"/>
                <a:cs typeface="Roboto"/>
              </a:rPr>
              <a:t> </a:t>
            </a:r>
            <a:r>
              <a:rPr sz="1800" spc="-30" dirty="0">
                <a:solidFill>
                  <a:srgbClr val="FFFFFF"/>
                </a:solidFill>
                <a:latin typeface="Roboto"/>
                <a:cs typeface="Roboto"/>
              </a:rPr>
              <a:t>hành</a:t>
            </a:r>
            <a:endParaRPr sz="1800">
              <a:latin typeface="Roboto"/>
              <a:cs typeface="Roboto"/>
            </a:endParaRPr>
          </a:p>
          <a:p>
            <a:pPr marL="12700">
              <a:lnSpc>
                <a:spcPct val="100000"/>
              </a:lnSpc>
              <a:spcBef>
                <a:spcPts val="315"/>
              </a:spcBef>
            </a:pPr>
            <a:r>
              <a:rPr sz="1800" spc="-5" dirty="0">
                <a:solidFill>
                  <a:srgbClr val="FFFFFF"/>
                </a:solidFill>
                <a:latin typeface="Roboto"/>
                <a:cs typeface="Roboto"/>
              </a:rPr>
              <a:t>TÌM </a:t>
            </a:r>
            <a:r>
              <a:rPr sz="1800" dirty="0">
                <a:solidFill>
                  <a:srgbClr val="FFFFFF"/>
                </a:solidFill>
                <a:latin typeface="Roboto"/>
                <a:cs typeface="Roboto"/>
              </a:rPr>
              <a:t>VỢ</a:t>
            </a:r>
            <a:r>
              <a:rPr sz="1800" spc="-5" dirty="0">
                <a:solidFill>
                  <a:srgbClr val="FFFFFF"/>
                </a:solidFill>
                <a:latin typeface="Roboto"/>
                <a:cs typeface="Roboto"/>
              </a:rPr>
              <a:t> </a:t>
            </a:r>
            <a:r>
              <a:rPr sz="1800" spc="15" dirty="0">
                <a:solidFill>
                  <a:srgbClr val="FFFFFF"/>
                </a:solidFill>
                <a:latin typeface="Roboto"/>
                <a:cs typeface="Roboto"/>
              </a:rPr>
              <a:t>CHO</a:t>
            </a:r>
            <a:r>
              <a:rPr sz="1800" spc="-5" dirty="0">
                <a:solidFill>
                  <a:srgbClr val="FFFFFF"/>
                </a:solidFill>
                <a:latin typeface="Roboto"/>
                <a:cs typeface="Roboto"/>
              </a:rPr>
              <a:t> </a:t>
            </a:r>
            <a:r>
              <a:rPr sz="1800" spc="5" dirty="0">
                <a:solidFill>
                  <a:srgbClr val="FFFFFF"/>
                </a:solidFill>
                <a:latin typeface="Roboto"/>
                <a:cs typeface="Roboto"/>
              </a:rPr>
              <a:t>BÀ</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spc="15" dirty="0">
                <a:solidFill>
                  <a:srgbClr val="FFFFFF"/>
                </a:solidFill>
                <a:latin typeface="Roboto"/>
                <a:cs typeface="Roboto"/>
              </a:rPr>
              <a:t>CGV</a:t>
            </a:r>
            <a:r>
              <a:rPr sz="1800" spc="-5" dirty="0">
                <a:solidFill>
                  <a:srgbClr val="FFFFFF"/>
                </a:solidFill>
                <a:latin typeface="Roboto"/>
                <a:cs typeface="Roboto"/>
              </a:rPr>
              <a:t> </a:t>
            </a:r>
            <a:r>
              <a:rPr sz="1800" spc="-20" dirty="0">
                <a:solidFill>
                  <a:srgbClr val="FFFFFF"/>
                </a:solidFill>
                <a:latin typeface="Roboto"/>
                <a:cs typeface="Roboto"/>
              </a:rPr>
              <a:t>phát</a:t>
            </a:r>
            <a:r>
              <a:rPr sz="1800" spc="-5" dirty="0">
                <a:solidFill>
                  <a:srgbClr val="FFFFFF"/>
                </a:solidFill>
                <a:latin typeface="Roboto"/>
                <a:cs typeface="Roboto"/>
              </a:rPr>
              <a:t> </a:t>
            </a:r>
            <a:r>
              <a:rPr sz="1800" spc="-30" dirty="0">
                <a:solidFill>
                  <a:srgbClr val="FFFFFF"/>
                </a:solidFill>
                <a:latin typeface="Roboto"/>
                <a:cs typeface="Roboto"/>
              </a:rPr>
              <a:t>hành</a:t>
            </a:r>
            <a:endParaRPr sz="1800">
              <a:latin typeface="Roboto"/>
              <a:cs typeface="Roboto"/>
            </a:endParaRPr>
          </a:p>
          <a:p>
            <a:pPr marL="12700">
              <a:lnSpc>
                <a:spcPct val="100000"/>
              </a:lnSpc>
              <a:spcBef>
                <a:spcPts val="315"/>
              </a:spcBef>
            </a:pPr>
            <a:r>
              <a:rPr sz="1800" spc="5" dirty="0">
                <a:solidFill>
                  <a:srgbClr val="FFFFFF"/>
                </a:solidFill>
                <a:latin typeface="Roboto"/>
                <a:cs typeface="Roboto"/>
              </a:rPr>
              <a:t>CUỐC</a:t>
            </a:r>
            <a:r>
              <a:rPr sz="1800" spc="-10" dirty="0">
                <a:solidFill>
                  <a:srgbClr val="FFFFFF"/>
                </a:solidFill>
                <a:latin typeface="Roboto"/>
                <a:cs typeface="Roboto"/>
              </a:rPr>
              <a:t> </a:t>
            </a:r>
            <a:r>
              <a:rPr sz="1800" spc="10" dirty="0">
                <a:solidFill>
                  <a:srgbClr val="FFFFFF"/>
                </a:solidFill>
                <a:latin typeface="Roboto"/>
                <a:cs typeface="Roboto"/>
              </a:rPr>
              <a:t>XE</a:t>
            </a:r>
            <a:r>
              <a:rPr sz="1800" spc="-10" dirty="0">
                <a:solidFill>
                  <a:srgbClr val="FFFFFF"/>
                </a:solidFill>
                <a:latin typeface="Roboto"/>
                <a:cs typeface="Roboto"/>
              </a:rPr>
              <a:t> </a:t>
            </a:r>
            <a:r>
              <a:rPr sz="1800" spc="15" dirty="0">
                <a:solidFill>
                  <a:srgbClr val="FFFFFF"/>
                </a:solidFill>
                <a:latin typeface="Roboto"/>
                <a:cs typeface="Roboto"/>
              </a:rPr>
              <a:t>NỬA</a:t>
            </a:r>
            <a:r>
              <a:rPr sz="1800" spc="-10" dirty="0">
                <a:solidFill>
                  <a:srgbClr val="FFFFFF"/>
                </a:solidFill>
                <a:latin typeface="Roboto"/>
                <a:cs typeface="Roboto"/>
              </a:rPr>
              <a:t> </a:t>
            </a:r>
            <a:r>
              <a:rPr sz="1800" spc="5" dirty="0">
                <a:solidFill>
                  <a:srgbClr val="FFFFFF"/>
                </a:solidFill>
                <a:latin typeface="Roboto"/>
                <a:cs typeface="Roboto"/>
              </a:rPr>
              <a:t>ĐÊM</a:t>
            </a:r>
            <a:r>
              <a:rPr sz="1800" spc="-10" dirty="0">
                <a:solidFill>
                  <a:srgbClr val="FFFFFF"/>
                </a:solidFill>
                <a:latin typeface="Roboto"/>
                <a:cs typeface="Roboto"/>
              </a:rPr>
              <a:t> </a:t>
            </a:r>
            <a:r>
              <a:rPr sz="1800" spc="-315" dirty="0">
                <a:solidFill>
                  <a:srgbClr val="FFFFFF"/>
                </a:solidFill>
                <a:latin typeface="Roboto"/>
                <a:cs typeface="Roboto"/>
              </a:rPr>
              <a:t>-</a:t>
            </a:r>
            <a:r>
              <a:rPr sz="1800" spc="430" dirty="0">
                <a:solidFill>
                  <a:srgbClr val="FFFFFF"/>
                </a:solidFill>
                <a:latin typeface="Roboto"/>
                <a:cs typeface="Roboto"/>
              </a:rPr>
              <a:t> </a:t>
            </a:r>
            <a:r>
              <a:rPr sz="1800" spc="-20" dirty="0">
                <a:solidFill>
                  <a:srgbClr val="FFFFFF"/>
                </a:solidFill>
                <a:latin typeface="Roboto"/>
                <a:cs typeface="Roboto"/>
              </a:rPr>
              <a:t>Galaxy</a:t>
            </a:r>
            <a:r>
              <a:rPr sz="1800" spc="-10" dirty="0">
                <a:solidFill>
                  <a:srgbClr val="FFFFFF"/>
                </a:solidFill>
                <a:latin typeface="Roboto"/>
                <a:cs typeface="Roboto"/>
              </a:rPr>
              <a:t> </a:t>
            </a:r>
            <a:r>
              <a:rPr sz="1800" spc="-20" dirty="0">
                <a:solidFill>
                  <a:srgbClr val="FFFFFF"/>
                </a:solidFill>
                <a:latin typeface="Roboto"/>
                <a:cs typeface="Roboto"/>
              </a:rPr>
              <a:t>phát</a:t>
            </a:r>
            <a:r>
              <a:rPr sz="1800" spc="-10" dirty="0">
                <a:solidFill>
                  <a:srgbClr val="FFFFFF"/>
                </a:solidFill>
                <a:latin typeface="Roboto"/>
                <a:cs typeface="Roboto"/>
              </a:rPr>
              <a:t> </a:t>
            </a:r>
            <a:r>
              <a:rPr sz="1800" spc="-30" dirty="0">
                <a:solidFill>
                  <a:srgbClr val="FFFFFF"/>
                </a:solidFill>
                <a:latin typeface="Roboto"/>
                <a:cs typeface="Roboto"/>
              </a:rPr>
              <a:t>hành</a:t>
            </a:r>
            <a:endParaRPr sz="1800">
              <a:latin typeface="Roboto"/>
              <a:cs typeface="Roboto"/>
            </a:endParaRPr>
          </a:p>
          <a:p>
            <a:pPr marL="12700">
              <a:lnSpc>
                <a:spcPct val="100000"/>
              </a:lnSpc>
              <a:spcBef>
                <a:spcPts val="315"/>
              </a:spcBef>
            </a:pPr>
            <a:r>
              <a:rPr sz="1800" spc="-10" dirty="0">
                <a:solidFill>
                  <a:srgbClr val="FFFFFF"/>
                </a:solidFill>
                <a:latin typeface="Roboto"/>
                <a:cs typeface="Roboto"/>
              </a:rPr>
              <a:t>...</a:t>
            </a:r>
            <a:endParaRPr sz="1800">
              <a:latin typeface="Roboto"/>
              <a:cs typeface="Roboto"/>
            </a:endParaRPr>
          </a:p>
        </p:txBody>
      </p:sp>
      <p:pic>
        <p:nvPicPr>
          <p:cNvPr id="27" name="object 27"/>
          <p:cNvPicPr/>
          <p:nvPr/>
        </p:nvPicPr>
        <p:blipFill>
          <a:blip r:embed="rId2" cstate="print"/>
          <a:stretch>
            <a:fillRect/>
          </a:stretch>
        </p:blipFill>
        <p:spPr>
          <a:xfrm>
            <a:off x="1025037" y="7715508"/>
            <a:ext cx="66675" cy="66674"/>
          </a:xfrm>
          <a:prstGeom prst="rect">
            <a:avLst/>
          </a:prstGeom>
        </p:spPr>
      </p:pic>
      <p:pic>
        <p:nvPicPr>
          <p:cNvPr id="28" name="object 28"/>
          <p:cNvPicPr/>
          <p:nvPr/>
        </p:nvPicPr>
        <p:blipFill>
          <a:blip r:embed="rId2" cstate="print"/>
          <a:stretch>
            <a:fillRect/>
          </a:stretch>
        </p:blipFill>
        <p:spPr>
          <a:xfrm>
            <a:off x="1025037" y="8029833"/>
            <a:ext cx="66675" cy="66674"/>
          </a:xfrm>
          <a:prstGeom prst="rect">
            <a:avLst/>
          </a:prstGeom>
        </p:spPr>
      </p:pic>
      <p:sp>
        <p:nvSpPr>
          <p:cNvPr id="29" name="object 29"/>
          <p:cNvSpPr txBox="1"/>
          <p:nvPr/>
        </p:nvSpPr>
        <p:spPr>
          <a:xfrm>
            <a:off x="1210427" y="7529453"/>
            <a:ext cx="5615305" cy="654050"/>
          </a:xfrm>
          <a:prstGeom prst="rect">
            <a:avLst/>
          </a:prstGeom>
        </p:spPr>
        <p:txBody>
          <a:bodyPr vert="horz" wrap="square" lIns="0" tIns="52705" rIns="0" bIns="0" rtlCol="0">
            <a:spAutoFit/>
          </a:bodyPr>
          <a:lstStyle/>
          <a:p>
            <a:pPr marL="12700">
              <a:lnSpc>
                <a:spcPct val="100000"/>
              </a:lnSpc>
              <a:spcBef>
                <a:spcPts val="415"/>
              </a:spcBef>
            </a:pPr>
            <a:r>
              <a:rPr sz="1800" spc="-15" dirty="0">
                <a:solidFill>
                  <a:srgbClr val="FFFFFF"/>
                </a:solidFill>
                <a:latin typeface="Roboto"/>
                <a:cs typeface="Roboto"/>
              </a:rPr>
              <a:t>HUYNH</a:t>
            </a:r>
            <a:r>
              <a:rPr sz="1800" spc="-5" dirty="0">
                <a:solidFill>
                  <a:srgbClr val="FFFFFF"/>
                </a:solidFill>
                <a:latin typeface="Roboto"/>
                <a:cs typeface="Roboto"/>
              </a:rPr>
              <a:t> </a:t>
            </a:r>
            <a:r>
              <a:rPr sz="1800" spc="5" dirty="0">
                <a:solidFill>
                  <a:srgbClr val="FFFFFF"/>
                </a:solidFill>
                <a:latin typeface="Roboto"/>
                <a:cs typeface="Roboto"/>
              </a:rPr>
              <a:t>ĐỆ</a:t>
            </a:r>
            <a:r>
              <a:rPr sz="1800" spc="-5" dirty="0">
                <a:solidFill>
                  <a:srgbClr val="FFFFFF"/>
                </a:solidFill>
                <a:latin typeface="Roboto"/>
                <a:cs typeface="Roboto"/>
              </a:rPr>
              <a:t> </a:t>
            </a:r>
            <a:r>
              <a:rPr sz="1800" spc="5" dirty="0">
                <a:solidFill>
                  <a:srgbClr val="FFFFFF"/>
                </a:solidFill>
                <a:latin typeface="Roboto"/>
                <a:cs typeface="Roboto"/>
              </a:rPr>
              <a:t>(6</a:t>
            </a:r>
            <a:r>
              <a:rPr sz="1800" spc="-5" dirty="0">
                <a:solidFill>
                  <a:srgbClr val="FFFFFF"/>
                </a:solidFill>
                <a:latin typeface="Roboto"/>
                <a:cs typeface="Roboto"/>
              </a:rPr>
              <a:t> Tập) </a:t>
            </a:r>
            <a:r>
              <a:rPr sz="1800" spc="-315" dirty="0">
                <a:solidFill>
                  <a:srgbClr val="FFFFFF"/>
                </a:solidFill>
                <a:latin typeface="Roboto"/>
                <a:cs typeface="Roboto"/>
              </a:rPr>
              <a:t>-</a:t>
            </a:r>
            <a:r>
              <a:rPr sz="1800" spc="-5" dirty="0">
                <a:solidFill>
                  <a:srgbClr val="FFFFFF"/>
                </a:solidFill>
                <a:latin typeface="Roboto"/>
                <a:cs typeface="Roboto"/>
              </a:rPr>
              <a:t> Netflix</a:t>
            </a:r>
            <a:endParaRPr sz="1800">
              <a:latin typeface="Roboto"/>
              <a:cs typeface="Roboto"/>
            </a:endParaRPr>
          </a:p>
          <a:p>
            <a:pPr marL="12700">
              <a:lnSpc>
                <a:spcPct val="100000"/>
              </a:lnSpc>
              <a:spcBef>
                <a:spcPts val="315"/>
              </a:spcBef>
            </a:pPr>
            <a:r>
              <a:rPr sz="1800" spc="-20" dirty="0">
                <a:solidFill>
                  <a:srgbClr val="FFFFFF"/>
                </a:solidFill>
                <a:latin typeface="Roboto"/>
                <a:cs typeface="Roboto"/>
              </a:rPr>
              <a:t>SỨ</a:t>
            </a:r>
            <a:r>
              <a:rPr sz="1800" spc="-5" dirty="0">
                <a:solidFill>
                  <a:srgbClr val="FFFFFF"/>
                </a:solidFill>
                <a:latin typeface="Roboto"/>
                <a:cs typeface="Roboto"/>
              </a:rPr>
              <a:t> </a:t>
            </a:r>
            <a:r>
              <a:rPr sz="1800" spc="15" dirty="0">
                <a:solidFill>
                  <a:srgbClr val="FFFFFF"/>
                </a:solidFill>
                <a:latin typeface="Roboto"/>
                <a:cs typeface="Roboto"/>
              </a:rPr>
              <a:t>MỆNH</a:t>
            </a:r>
            <a:r>
              <a:rPr sz="1800" spc="-5" dirty="0">
                <a:solidFill>
                  <a:srgbClr val="FFFFFF"/>
                </a:solidFill>
                <a:latin typeface="Roboto"/>
                <a:cs typeface="Roboto"/>
              </a:rPr>
              <a:t> </a:t>
            </a:r>
            <a:r>
              <a:rPr sz="1800" spc="-30" dirty="0">
                <a:solidFill>
                  <a:srgbClr val="FFFFFF"/>
                </a:solidFill>
                <a:latin typeface="Roboto"/>
                <a:cs typeface="Roboto"/>
              </a:rPr>
              <a:t>YÊU</a:t>
            </a:r>
            <a:r>
              <a:rPr sz="1800" spc="-5" dirty="0">
                <a:solidFill>
                  <a:srgbClr val="FFFFFF"/>
                </a:solidFill>
                <a:latin typeface="Roboto"/>
                <a:cs typeface="Roboto"/>
              </a:rPr>
              <a:t> </a:t>
            </a:r>
            <a:r>
              <a:rPr sz="1800" spc="5" dirty="0">
                <a:solidFill>
                  <a:srgbClr val="FFFFFF"/>
                </a:solidFill>
                <a:latin typeface="Roboto"/>
                <a:cs typeface="Roboto"/>
              </a:rPr>
              <a:t>THƯƠNG</a:t>
            </a:r>
            <a:r>
              <a:rPr sz="1800" spc="-5" dirty="0">
                <a:solidFill>
                  <a:srgbClr val="FFFFFF"/>
                </a:solidFill>
                <a:latin typeface="Roboto"/>
                <a:cs typeface="Roboto"/>
              </a:rPr>
              <a:t> </a:t>
            </a:r>
            <a:r>
              <a:rPr sz="1800" dirty="0">
                <a:solidFill>
                  <a:srgbClr val="FFFFFF"/>
                </a:solidFill>
                <a:latin typeface="Roboto"/>
                <a:cs typeface="Roboto"/>
              </a:rPr>
              <a:t>(12</a:t>
            </a:r>
            <a:r>
              <a:rPr sz="1800" spc="-5" dirty="0">
                <a:solidFill>
                  <a:srgbClr val="FFFFFF"/>
                </a:solidFill>
                <a:latin typeface="Roboto"/>
                <a:cs typeface="Roboto"/>
              </a:rPr>
              <a:t> </a:t>
            </a:r>
            <a:r>
              <a:rPr sz="1800" spc="-10" dirty="0">
                <a:solidFill>
                  <a:srgbClr val="FFFFFF"/>
                </a:solidFill>
                <a:latin typeface="Roboto"/>
                <a:cs typeface="Roboto"/>
              </a:rPr>
              <a:t>tập)</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spc="-15" dirty="0">
                <a:solidFill>
                  <a:srgbClr val="FFFFFF"/>
                </a:solidFill>
                <a:latin typeface="Roboto"/>
                <a:cs typeface="Roboto"/>
              </a:rPr>
              <a:t>Đông</a:t>
            </a:r>
            <a:r>
              <a:rPr sz="1800" spc="-5" dirty="0">
                <a:solidFill>
                  <a:srgbClr val="FFFFFF"/>
                </a:solidFill>
                <a:latin typeface="Roboto"/>
                <a:cs typeface="Roboto"/>
              </a:rPr>
              <a:t> </a:t>
            </a:r>
            <a:r>
              <a:rPr sz="1800" spc="-25" dirty="0">
                <a:solidFill>
                  <a:srgbClr val="FFFFFF"/>
                </a:solidFill>
                <a:latin typeface="Roboto"/>
                <a:cs typeface="Roboto"/>
              </a:rPr>
              <a:t>Tây</a:t>
            </a:r>
            <a:r>
              <a:rPr sz="1800" spc="-5" dirty="0">
                <a:solidFill>
                  <a:srgbClr val="FFFFFF"/>
                </a:solidFill>
                <a:latin typeface="Roboto"/>
                <a:cs typeface="Roboto"/>
              </a:rPr>
              <a:t> </a:t>
            </a:r>
            <a:r>
              <a:rPr sz="1800" spc="-10" dirty="0">
                <a:solidFill>
                  <a:srgbClr val="FFFFFF"/>
                </a:solidFill>
                <a:latin typeface="Roboto"/>
                <a:cs typeface="Roboto"/>
              </a:rPr>
              <a:t>Promotion</a:t>
            </a:r>
            <a:endParaRPr sz="1800">
              <a:latin typeface="Roboto"/>
              <a:cs typeface="Roboto"/>
            </a:endParaRPr>
          </a:p>
        </p:txBody>
      </p:sp>
      <p:pic>
        <p:nvPicPr>
          <p:cNvPr id="30" name="object 30"/>
          <p:cNvPicPr/>
          <p:nvPr/>
        </p:nvPicPr>
        <p:blipFill>
          <a:blip r:embed="rId2" cstate="print"/>
          <a:stretch>
            <a:fillRect/>
          </a:stretch>
        </p:blipFill>
        <p:spPr>
          <a:xfrm>
            <a:off x="10618250" y="7119880"/>
            <a:ext cx="66675" cy="66674"/>
          </a:xfrm>
          <a:prstGeom prst="rect">
            <a:avLst/>
          </a:prstGeom>
        </p:spPr>
      </p:pic>
      <p:pic>
        <p:nvPicPr>
          <p:cNvPr id="31" name="object 31"/>
          <p:cNvPicPr/>
          <p:nvPr/>
        </p:nvPicPr>
        <p:blipFill>
          <a:blip r:embed="rId2" cstate="print"/>
          <a:stretch>
            <a:fillRect/>
          </a:stretch>
        </p:blipFill>
        <p:spPr>
          <a:xfrm>
            <a:off x="10618250" y="7434205"/>
            <a:ext cx="66675" cy="66674"/>
          </a:xfrm>
          <a:prstGeom prst="rect">
            <a:avLst/>
          </a:prstGeom>
        </p:spPr>
      </p:pic>
      <p:pic>
        <p:nvPicPr>
          <p:cNvPr id="32" name="object 32"/>
          <p:cNvPicPr/>
          <p:nvPr/>
        </p:nvPicPr>
        <p:blipFill>
          <a:blip r:embed="rId2" cstate="print"/>
          <a:stretch>
            <a:fillRect/>
          </a:stretch>
        </p:blipFill>
        <p:spPr>
          <a:xfrm>
            <a:off x="10618250" y="7748530"/>
            <a:ext cx="66675" cy="66674"/>
          </a:xfrm>
          <a:prstGeom prst="rect">
            <a:avLst/>
          </a:prstGeom>
        </p:spPr>
      </p:pic>
      <p:pic>
        <p:nvPicPr>
          <p:cNvPr id="33" name="object 33"/>
          <p:cNvPicPr/>
          <p:nvPr/>
        </p:nvPicPr>
        <p:blipFill>
          <a:blip r:embed="rId2" cstate="print"/>
          <a:stretch>
            <a:fillRect/>
          </a:stretch>
        </p:blipFill>
        <p:spPr>
          <a:xfrm>
            <a:off x="10618250" y="8062855"/>
            <a:ext cx="66675" cy="66674"/>
          </a:xfrm>
          <a:prstGeom prst="rect">
            <a:avLst/>
          </a:prstGeom>
        </p:spPr>
      </p:pic>
      <p:pic>
        <p:nvPicPr>
          <p:cNvPr id="34" name="object 34"/>
          <p:cNvPicPr/>
          <p:nvPr/>
        </p:nvPicPr>
        <p:blipFill>
          <a:blip r:embed="rId2" cstate="print"/>
          <a:stretch>
            <a:fillRect/>
          </a:stretch>
        </p:blipFill>
        <p:spPr>
          <a:xfrm>
            <a:off x="10618250" y="8377180"/>
            <a:ext cx="66675" cy="66674"/>
          </a:xfrm>
          <a:prstGeom prst="rect">
            <a:avLst/>
          </a:prstGeom>
        </p:spPr>
      </p:pic>
      <p:pic>
        <p:nvPicPr>
          <p:cNvPr id="35" name="object 35"/>
          <p:cNvPicPr/>
          <p:nvPr/>
        </p:nvPicPr>
        <p:blipFill>
          <a:blip r:embed="rId2" cstate="print"/>
          <a:stretch>
            <a:fillRect/>
          </a:stretch>
        </p:blipFill>
        <p:spPr>
          <a:xfrm>
            <a:off x="10618250" y="8691505"/>
            <a:ext cx="66675" cy="66674"/>
          </a:xfrm>
          <a:prstGeom prst="rect">
            <a:avLst/>
          </a:prstGeom>
        </p:spPr>
      </p:pic>
      <p:sp>
        <p:nvSpPr>
          <p:cNvPr id="36" name="object 36"/>
          <p:cNvSpPr txBox="1"/>
          <p:nvPr/>
        </p:nvSpPr>
        <p:spPr>
          <a:xfrm>
            <a:off x="10803640" y="6933825"/>
            <a:ext cx="5224780" cy="1911350"/>
          </a:xfrm>
          <a:prstGeom prst="rect">
            <a:avLst/>
          </a:prstGeom>
        </p:spPr>
        <p:txBody>
          <a:bodyPr vert="horz" wrap="square" lIns="0" tIns="12700" rIns="0" bIns="0" rtlCol="0">
            <a:spAutoFit/>
          </a:bodyPr>
          <a:lstStyle/>
          <a:p>
            <a:pPr marL="12700" marR="349885">
              <a:lnSpc>
                <a:spcPct val="114599"/>
              </a:lnSpc>
              <a:spcBef>
                <a:spcPts val="100"/>
              </a:spcBef>
            </a:pPr>
            <a:r>
              <a:rPr sz="1800" spc="-25" dirty="0">
                <a:solidFill>
                  <a:srgbClr val="FFFFFF"/>
                </a:solidFill>
                <a:latin typeface="Roboto"/>
                <a:cs typeface="Roboto"/>
              </a:rPr>
              <a:t>Lần</a:t>
            </a:r>
            <a:r>
              <a:rPr sz="1800" spc="-10" dirty="0">
                <a:solidFill>
                  <a:srgbClr val="FFFFFF"/>
                </a:solidFill>
                <a:latin typeface="Roboto"/>
                <a:cs typeface="Roboto"/>
              </a:rPr>
              <a:t> </a:t>
            </a:r>
            <a:r>
              <a:rPr sz="1800" dirty="0">
                <a:solidFill>
                  <a:srgbClr val="FFFFFF"/>
                </a:solidFill>
                <a:latin typeface="Roboto"/>
                <a:cs typeface="Roboto"/>
              </a:rPr>
              <a:t>đầu</a:t>
            </a:r>
            <a:r>
              <a:rPr sz="1800" spc="-5" dirty="0">
                <a:solidFill>
                  <a:srgbClr val="FFFFFF"/>
                </a:solidFill>
                <a:latin typeface="Roboto"/>
                <a:cs typeface="Roboto"/>
              </a:rPr>
              <a:t> </a:t>
            </a:r>
            <a:r>
              <a:rPr sz="1800" spc="-10" dirty="0">
                <a:solidFill>
                  <a:srgbClr val="FFFFFF"/>
                </a:solidFill>
                <a:latin typeface="Roboto"/>
                <a:cs typeface="Roboto"/>
              </a:rPr>
              <a:t>làm </a:t>
            </a:r>
            <a:r>
              <a:rPr sz="1800" spc="5" dirty="0">
                <a:solidFill>
                  <a:srgbClr val="FFFFFF"/>
                </a:solidFill>
                <a:latin typeface="Roboto"/>
                <a:cs typeface="Roboto"/>
              </a:rPr>
              <a:t>mẹ</a:t>
            </a:r>
            <a:r>
              <a:rPr sz="1800" spc="-5" dirty="0">
                <a:solidFill>
                  <a:srgbClr val="FFFFFF"/>
                </a:solidFill>
                <a:latin typeface="Roboto"/>
                <a:cs typeface="Roboto"/>
              </a:rPr>
              <a:t> </a:t>
            </a:r>
            <a:r>
              <a:rPr sz="1800" dirty="0">
                <a:solidFill>
                  <a:srgbClr val="FFFFFF"/>
                </a:solidFill>
                <a:latin typeface="Roboto"/>
                <a:cs typeface="Roboto"/>
              </a:rPr>
              <a:t>(35</a:t>
            </a:r>
            <a:r>
              <a:rPr sz="1800" spc="-10" dirty="0">
                <a:solidFill>
                  <a:srgbClr val="FFFFFF"/>
                </a:solidFill>
                <a:latin typeface="Roboto"/>
                <a:cs typeface="Roboto"/>
              </a:rPr>
              <a:t> </a:t>
            </a:r>
            <a:r>
              <a:rPr sz="1800" spc="-15" dirty="0">
                <a:solidFill>
                  <a:srgbClr val="FFFFFF"/>
                </a:solidFill>
                <a:latin typeface="Roboto"/>
                <a:cs typeface="Roboto"/>
              </a:rPr>
              <a:t>tập</a:t>
            </a:r>
            <a:r>
              <a:rPr sz="1800" spc="-5" dirty="0">
                <a:solidFill>
                  <a:srgbClr val="FFFFFF"/>
                </a:solidFill>
                <a:latin typeface="Roboto"/>
                <a:cs typeface="Roboto"/>
              </a:rPr>
              <a:t> </a:t>
            </a:r>
            <a:r>
              <a:rPr sz="1800" spc="-65" dirty="0">
                <a:solidFill>
                  <a:srgbClr val="FFFFFF"/>
                </a:solidFill>
                <a:latin typeface="Roboto"/>
                <a:cs typeface="Roboto"/>
              </a:rPr>
              <a:t>–</a:t>
            </a:r>
            <a:r>
              <a:rPr sz="1800" spc="-5" dirty="0">
                <a:solidFill>
                  <a:srgbClr val="FFFFFF"/>
                </a:solidFill>
                <a:latin typeface="Roboto"/>
                <a:cs typeface="Roboto"/>
              </a:rPr>
              <a:t> </a:t>
            </a:r>
            <a:r>
              <a:rPr sz="1800" spc="-20" dirty="0">
                <a:solidFill>
                  <a:srgbClr val="FFFFFF"/>
                </a:solidFill>
                <a:latin typeface="Roboto"/>
                <a:cs typeface="Roboto"/>
              </a:rPr>
              <a:t>Trung</a:t>
            </a:r>
            <a:r>
              <a:rPr sz="1800" spc="-10" dirty="0">
                <a:solidFill>
                  <a:srgbClr val="FFFFFF"/>
                </a:solidFill>
                <a:latin typeface="Roboto"/>
                <a:cs typeface="Roboto"/>
              </a:rPr>
              <a:t> </a:t>
            </a:r>
            <a:r>
              <a:rPr sz="1800" spc="-5" dirty="0">
                <a:solidFill>
                  <a:srgbClr val="FFFFFF"/>
                </a:solidFill>
                <a:latin typeface="Roboto"/>
                <a:cs typeface="Roboto"/>
              </a:rPr>
              <a:t>Quốc) </a:t>
            </a:r>
            <a:r>
              <a:rPr sz="1800" spc="-315" dirty="0">
                <a:solidFill>
                  <a:srgbClr val="FFFFFF"/>
                </a:solidFill>
                <a:latin typeface="Roboto"/>
                <a:cs typeface="Roboto"/>
              </a:rPr>
              <a:t>-</a:t>
            </a:r>
            <a:r>
              <a:rPr sz="1800" spc="-220" dirty="0">
                <a:solidFill>
                  <a:srgbClr val="FFFFFF"/>
                </a:solidFill>
                <a:latin typeface="Roboto"/>
                <a:cs typeface="Roboto"/>
              </a:rPr>
              <a:t> </a:t>
            </a:r>
            <a:r>
              <a:rPr sz="1800" spc="10" dirty="0">
                <a:solidFill>
                  <a:srgbClr val="FFFFFF"/>
                </a:solidFill>
                <a:latin typeface="Roboto"/>
                <a:cs typeface="Roboto"/>
              </a:rPr>
              <a:t>HTVC </a:t>
            </a:r>
            <a:r>
              <a:rPr sz="1800" spc="15" dirty="0">
                <a:solidFill>
                  <a:srgbClr val="FFFFFF"/>
                </a:solidFill>
                <a:latin typeface="Roboto"/>
                <a:cs typeface="Roboto"/>
              </a:rPr>
              <a:t> </a:t>
            </a:r>
            <a:r>
              <a:rPr sz="1800" spc="-20" dirty="0">
                <a:solidFill>
                  <a:srgbClr val="FFFFFF"/>
                </a:solidFill>
                <a:latin typeface="Roboto"/>
                <a:cs typeface="Roboto"/>
              </a:rPr>
              <a:t>Bà</a:t>
            </a:r>
            <a:r>
              <a:rPr sz="1800" spc="-5" dirty="0">
                <a:solidFill>
                  <a:srgbClr val="FFFFFF"/>
                </a:solidFill>
                <a:latin typeface="Roboto"/>
                <a:cs typeface="Roboto"/>
              </a:rPr>
              <a:t> </a:t>
            </a:r>
            <a:r>
              <a:rPr sz="1800" spc="5" dirty="0">
                <a:solidFill>
                  <a:srgbClr val="FFFFFF"/>
                </a:solidFill>
                <a:latin typeface="Roboto"/>
                <a:cs typeface="Roboto"/>
              </a:rPr>
              <a:t>mẹ</a:t>
            </a:r>
            <a:r>
              <a:rPr sz="1800" spc="-5" dirty="0">
                <a:solidFill>
                  <a:srgbClr val="FFFFFF"/>
                </a:solidFill>
                <a:latin typeface="Roboto"/>
                <a:cs typeface="Roboto"/>
              </a:rPr>
              <a:t> </a:t>
            </a:r>
            <a:r>
              <a:rPr sz="1800" spc="-20" dirty="0">
                <a:solidFill>
                  <a:srgbClr val="FFFFFF"/>
                </a:solidFill>
                <a:latin typeface="Roboto"/>
                <a:cs typeface="Roboto"/>
              </a:rPr>
              <a:t>nóng</a:t>
            </a:r>
            <a:r>
              <a:rPr sz="1800" spc="-5" dirty="0">
                <a:solidFill>
                  <a:srgbClr val="FFFFFF"/>
                </a:solidFill>
                <a:latin typeface="Roboto"/>
                <a:cs typeface="Roboto"/>
              </a:rPr>
              <a:t> </a:t>
            </a:r>
            <a:r>
              <a:rPr sz="1800" spc="-15" dirty="0">
                <a:solidFill>
                  <a:srgbClr val="FFFFFF"/>
                </a:solidFill>
                <a:latin typeface="Roboto"/>
                <a:cs typeface="Roboto"/>
              </a:rPr>
              <a:t>bỏng</a:t>
            </a:r>
            <a:r>
              <a:rPr sz="1800" spc="-5" dirty="0">
                <a:solidFill>
                  <a:srgbClr val="FFFFFF"/>
                </a:solidFill>
                <a:latin typeface="Roboto"/>
                <a:cs typeface="Roboto"/>
              </a:rPr>
              <a:t> </a:t>
            </a:r>
            <a:r>
              <a:rPr sz="1800" dirty="0">
                <a:solidFill>
                  <a:srgbClr val="FFFFFF"/>
                </a:solidFill>
                <a:latin typeface="Roboto"/>
                <a:cs typeface="Roboto"/>
              </a:rPr>
              <a:t>(30</a:t>
            </a:r>
            <a:r>
              <a:rPr sz="1800" spc="-5" dirty="0">
                <a:solidFill>
                  <a:srgbClr val="FFFFFF"/>
                </a:solidFill>
                <a:latin typeface="Roboto"/>
                <a:cs typeface="Roboto"/>
              </a:rPr>
              <a:t> </a:t>
            </a:r>
            <a:r>
              <a:rPr sz="1800" spc="-15" dirty="0">
                <a:solidFill>
                  <a:srgbClr val="FFFFFF"/>
                </a:solidFill>
                <a:latin typeface="Roboto"/>
                <a:cs typeface="Roboto"/>
              </a:rPr>
              <a:t>tập</a:t>
            </a:r>
            <a:r>
              <a:rPr sz="1800" spc="-5" dirty="0">
                <a:solidFill>
                  <a:srgbClr val="FFFFFF"/>
                </a:solidFill>
                <a:latin typeface="Roboto"/>
                <a:cs typeface="Roboto"/>
              </a:rPr>
              <a:t> </a:t>
            </a:r>
            <a:r>
              <a:rPr sz="1800" spc="-65" dirty="0">
                <a:solidFill>
                  <a:srgbClr val="FFFFFF"/>
                </a:solidFill>
                <a:latin typeface="Roboto"/>
                <a:cs typeface="Roboto"/>
              </a:rPr>
              <a:t>–</a:t>
            </a:r>
            <a:r>
              <a:rPr sz="1800" spc="-5" dirty="0">
                <a:solidFill>
                  <a:srgbClr val="FFFFFF"/>
                </a:solidFill>
                <a:latin typeface="Roboto"/>
                <a:cs typeface="Roboto"/>
              </a:rPr>
              <a:t> </a:t>
            </a:r>
            <a:r>
              <a:rPr sz="1800" spc="-20" dirty="0">
                <a:solidFill>
                  <a:srgbClr val="FFFFFF"/>
                </a:solidFill>
                <a:latin typeface="Roboto"/>
                <a:cs typeface="Roboto"/>
              </a:rPr>
              <a:t>Trung</a:t>
            </a:r>
            <a:r>
              <a:rPr sz="1800" spc="-5" dirty="0">
                <a:solidFill>
                  <a:srgbClr val="FFFFFF"/>
                </a:solidFill>
                <a:latin typeface="Roboto"/>
                <a:cs typeface="Roboto"/>
              </a:rPr>
              <a:t> Quốc) </a:t>
            </a:r>
            <a:r>
              <a:rPr sz="1800" spc="-315" dirty="0">
                <a:solidFill>
                  <a:srgbClr val="FFFFFF"/>
                </a:solidFill>
                <a:latin typeface="Roboto"/>
                <a:cs typeface="Roboto"/>
              </a:rPr>
              <a:t>-</a:t>
            </a:r>
            <a:r>
              <a:rPr sz="1800" spc="-5" dirty="0">
                <a:solidFill>
                  <a:srgbClr val="FFFFFF"/>
                </a:solidFill>
                <a:latin typeface="Roboto"/>
                <a:cs typeface="Roboto"/>
              </a:rPr>
              <a:t> </a:t>
            </a:r>
            <a:r>
              <a:rPr sz="1800" spc="10" dirty="0">
                <a:solidFill>
                  <a:srgbClr val="FFFFFF"/>
                </a:solidFill>
                <a:latin typeface="Roboto"/>
                <a:cs typeface="Roboto"/>
              </a:rPr>
              <a:t>HTVC  </a:t>
            </a:r>
            <a:r>
              <a:rPr sz="1800" spc="-5" dirty="0">
                <a:solidFill>
                  <a:srgbClr val="FFFFFF"/>
                </a:solidFill>
                <a:latin typeface="Roboto"/>
                <a:cs typeface="Roboto"/>
              </a:rPr>
              <a:t>Hai </a:t>
            </a:r>
            <a:r>
              <a:rPr sz="1800" spc="-15" dirty="0">
                <a:solidFill>
                  <a:srgbClr val="FFFFFF"/>
                </a:solidFill>
                <a:latin typeface="Roboto"/>
                <a:cs typeface="Roboto"/>
              </a:rPr>
              <a:t>Số</a:t>
            </a:r>
            <a:r>
              <a:rPr sz="1800" spc="-5" dirty="0">
                <a:solidFill>
                  <a:srgbClr val="FFFFFF"/>
                </a:solidFill>
                <a:latin typeface="Roboto"/>
                <a:cs typeface="Roboto"/>
              </a:rPr>
              <a:t> </a:t>
            </a:r>
            <a:r>
              <a:rPr sz="1800" spc="-25" dirty="0">
                <a:solidFill>
                  <a:srgbClr val="FFFFFF"/>
                </a:solidFill>
                <a:latin typeface="Roboto"/>
                <a:cs typeface="Roboto"/>
              </a:rPr>
              <a:t>Phận</a:t>
            </a:r>
            <a:r>
              <a:rPr sz="1800" spc="-5" dirty="0">
                <a:solidFill>
                  <a:srgbClr val="FFFFFF"/>
                </a:solidFill>
                <a:latin typeface="Roboto"/>
                <a:cs typeface="Roboto"/>
              </a:rPr>
              <a:t> </a:t>
            </a:r>
            <a:r>
              <a:rPr sz="1800" dirty="0">
                <a:solidFill>
                  <a:srgbClr val="FFFFFF"/>
                </a:solidFill>
                <a:latin typeface="Roboto"/>
                <a:cs typeface="Roboto"/>
              </a:rPr>
              <a:t>(80</a:t>
            </a:r>
            <a:r>
              <a:rPr sz="1800" spc="-5" dirty="0">
                <a:solidFill>
                  <a:srgbClr val="FFFFFF"/>
                </a:solidFill>
                <a:latin typeface="Roboto"/>
                <a:cs typeface="Roboto"/>
              </a:rPr>
              <a:t> </a:t>
            </a:r>
            <a:r>
              <a:rPr sz="1800" spc="-15" dirty="0">
                <a:solidFill>
                  <a:srgbClr val="FFFFFF"/>
                </a:solidFill>
                <a:latin typeface="Roboto"/>
                <a:cs typeface="Roboto"/>
              </a:rPr>
              <a:t>tập</a:t>
            </a:r>
            <a:r>
              <a:rPr sz="1800" spc="-5" dirty="0">
                <a:solidFill>
                  <a:srgbClr val="FFFFFF"/>
                </a:solidFill>
                <a:latin typeface="Roboto"/>
                <a:cs typeface="Roboto"/>
              </a:rPr>
              <a:t> </a:t>
            </a:r>
            <a:r>
              <a:rPr sz="1800" spc="-65" dirty="0">
                <a:solidFill>
                  <a:srgbClr val="FFFFFF"/>
                </a:solidFill>
                <a:latin typeface="Roboto"/>
                <a:cs typeface="Roboto"/>
              </a:rPr>
              <a:t>–</a:t>
            </a:r>
            <a:r>
              <a:rPr sz="1800" spc="-5" dirty="0">
                <a:solidFill>
                  <a:srgbClr val="FFFFFF"/>
                </a:solidFill>
                <a:latin typeface="Roboto"/>
                <a:cs typeface="Roboto"/>
              </a:rPr>
              <a:t> </a:t>
            </a:r>
            <a:r>
              <a:rPr sz="1800" dirty="0">
                <a:solidFill>
                  <a:srgbClr val="FFFFFF"/>
                </a:solidFill>
                <a:latin typeface="Roboto"/>
                <a:cs typeface="Roboto"/>
              </a:rPr>
              <a:t>Ấn</a:t>
            </a:r>
            <a:r>
              <a:rPr sz="1800" spc="-5" dirty="0">
                <a:solidFill>
                  <a:srgbClr val="FFFFFF"/>
                </a:solidFill>
                <a:latin typeface="Roboto"/>
                <a:cs typeface="Roboto"/>
              </a:rPr>
              <a:t> </a:t>
            </a:r>
            <a:r>
              <a:rPr sz="1800" dirty="0">
                <a:solidFill>
                  <a:srgbClr val="FFFFFF"/>
                </a:solidFill>
                <a:latin typeface="Roboto"/>
                <a:cs typeface="Roboto"/>
              </a:rPr>
              <a:t>Độ)</a:t>
            </a:r>
            <a:r>
              <a:rPr sz="1800" spc="-5" dirty="0">
                <a:solidFill>
                  <a:srgbClr val="FFFFFF"/>
                </a:solidFill>
                <a:latin typeface="Roboto"/>
                <a:cs typeface="Roboto"/>
              </a:rPr>
              <a:t> </a:t>
            </a:r>
            <a:r>
              <a:rPr sz="1800" spc="-315" dirty="0">
                <a:solidFill>
                  <a:srgbClr val="FFFFFF"/>
                </a:solidFill>
                <a:latin typeface="Roboto"/>
                <a:cs typeface="Roboto"/>
              </a:rPr>
              <a:t>-</a:t>
            </a:r>
            <a:r>
              <a:rPr sz="1800" spc="-5" dirty="0">
                <a:solidFill>
                  <a:srgbClr val="FFFFFF"/>
                </a:solidFill>
                <a:latin typeface="Roboto"/>
                <a:cs typeface="Roboto"/>
              </a:rPr>
              <a:t> </a:t>
            </a:r>
            <a:r>
              <a:rPr sz="1800" dirty="0">
                <a:solidFill>
                  <a:srgbClr val="FFFFFF"/>
                </a:solidFill>
                <a:latin typeface="Roboto"/>
                <a:cs typeface="Roboto"/>
              </a:rPr>
              <a:t>SCTV4</a:t>
            </a:r>
            <a:endParaRPr sz="1800">
              <a:latin typeface="Roboto"/>
              <a:cs typeface="Roboto"/>
            </a:endParaRPr>
          </a:p>
          <a:p>
            <a:pPr marL="12700" marR="5080">
              <a:lnSpc>
                <a:spcPct val="114599"/>
              </a:lnSpc>
            </a:pPr>
            <a:r>
              <a:rPr sz="1800" spc="-20" dirty="0">
                <a:solidFill>
                  <a:srgbClr val="FFFFFF"/>
                </a:solidFill>
                <a:latin typeface="Roboto"/>
                <a:cs typeface="Roboto"/>
              </a:rPr>
              <a:t>Khát</a:t>
            </a:r>
            <a:r>
              <a:rPr sz="1800" spc="-10" dirty="0">
                <a:solidFill>
                  <a:srgbClr val="FFFFFF"/>
                </a:solidFill>
                <a:latin typeface="Roboto"/>
                <a:cs typeface="Roboto"/>
              </a:rPr>
              <a:t> </a:t>
            </a:r>
            <a:r>
              <a:rPr sz="1800" spc="-20" dirty="0">
                <a:solidFill>
                  <a:srgbClr val="FFFFFF"/>
                </a:solidFill>
                <a:latin typeface="Roboto"/>
                <a:cs typeface="Roboto"/>
              </a:rPr>
              <a:t>vọng</a:t>
            </a:r>
            <a:r>
              <a:rPr sz="1800" spc="-10" dirty="0">
                <a:solidFill>
                  <a:srgbClr val="FFFFFF"/>
                </a:solidFill>
                <a:latin typeface="Roboto"/>
                <a:cs typeface="Roboto"/>
              </a:rPr>
              <a:t> cuộc</a:t>
            </a:r>
            <a:r>
              <a:rPr sz="1800" spc="-5" dirty="0">
                <a:solidFill>
                  <a:srgbClr val="FFFFFF"/>
                </a:solidFill>
                <a:latin typeface="Roboto"/>
                <a:cs typeface="Roboto"/>
              </a:rPr>
              <a:t> </a:t>
            </a:r>
            <a:r>
              <a:rPr sz="1800" spc="-15" dirty="0">
                <a:solidFill>
                  <a:srgbClr val="FFFFFF"/>
                </a:solidFill>
                <a:latin typeface="Roboto"/>
                <a:cs typeface="Roboto"/>
              </a:rPr>
              <a:t>sống</a:t>
            </a:r>
            <a:r>
              <a:rPr sz="1800" spc="-10" dirty="0">
                <a:solidFill>
                  <a:srgbClr val="FFFFFF"/>
                </a:solidFill>
                <a:latin typeface="Roboto"/>
                <a:cs typeface="Roboto"/>
              </a:rPr>
              <a:t> </a:t>
            </a:r>
            <a:r>
              <a:rPr sz="1800" dirty="0">
                <a:solidFill>
                  <a:srgbClr val="FFFFFF"/>
                </a:solidFill>
                <a:latin typeface="Roboto"/>
                <a:cs typeface="Roboto"/>
              </a:rPr>
              <a:t>(336</a:t>
            </a:r>
            <a:r>
              <a:rPr sz="1800" spc="-10" dirty="0">
                <a:solidFill>
                  <a:srgbClr val="FFFFFF"/>
                </a:solidFill>
                <a:latin typeface="Roboto"/>
                <a:cs typeface="Roboto"/>
              </a:rPr>
              <a:t> </a:t>
            </a:r>
            <a:r>
              <a:rPr sz="1800" spc="-15" dirty="0">
                <a:solidFill>
                  <a:srgbClr val="FFFFFF"/>
                </a:solidFill>
                <a:latin typeface="Roboto"/>
                <a:cs typeface="Roboto"/>
              </a:rPr>
              <a:t>tập</a:t>
            </a:r>
            <a:r>
              <a:rPr sz="1800" spc="-5" dirty="0">
                <a:solidFill>
                  <a:srgbClr val="FFFFFF"/>
                </a:solidFill>
                <a:latin typeface="Roboto"/>
                <a:cs typeface="Roboto"/>
              </a:rPr>
              <a:t> </a:t>
            </a:r>
            <a:r>
              <a:rPr sz="1800" spc="-65" dirty="0">
                <a:solidFill>
                  <a:srgbClr val="FFFFFF"/>
                </a:solidFill>
                <a:latin typeface="Roboto"/>
                <a:cs typeface="Roboto"/>
              </a:rPr>
              <a:t>–</a:t>
            </a:r>
            <a:r>
              <a:rPr sz="1800" spc="-10" dirty="0">
                <a:solidFill>
                  <a:srgbClr val="FFFFFF"/>
                </a:solidFill>
                <a:latin typeface="Roboto"/>
                <a:cs typeface="Roboto"/>
              </a:rPr>
              <a:t> </a:t>
            </a:r>
            <a:r>
              <a:rPr sz="1800" spc="-15" dirty="0">
                <a:solidFill>
                  <a:srgbClr val="FFFFFF"/>
                </a:solidFill>
                <a:latin typeface="Roboto"/>
                <a:cs typeface="Roboto"/>
              </a:rPr>
              <a:t>Đài</a:t>
            </a:r>
            <a:r>
              <a:rPr sz="1800" spc="-5" dirty="0">
                <a:solidFill>
                  <a:srgbClr val="FFFFFF"/>
                </a:solidFill>
                <a:latin typeface="Roboto"/>
                <a:cs typeface="Roboto"/>
              </a:rPr>
              <a:t> </a:t>
            </a:r>
            <a:r>
              <a:rPr sz="1800" spc="-10" dirty="0">
                <a:solidFill>
                  <a:srgbClr val="FFFFFF"/>
                </a:solidFill>
                <a:latin typeface="Roboto"/>
                <a:cs typeface="Roboto"/>
              </a:rPr>
              <a:t>Loan) </a:t>
            </a:r>
            <a:r>
              <a:rPr sz="1800" spc="-315" dirty="0">
                <a:solidFill>
                  <a:srgbClr val="FFFFFF"/>
                </a:solidFill>
                <a:latin typeface="Roboto"/>
                <a:cs typeface="Roboto"/>
              </a:rPr>
              <a:t>-</a:t>
            </a:r>
            <a:r>
              <a:rPr sz="1800" spc="-220" dirty="0">
                <a:solidFill>
                  <a:srgbClr val="FFFFFF"/>
                </a:solidFill>
                <a:latin typeface="Roboto"/>
                <a:cs typeface="Roboto"/>
              </a:rPr>
              <a:t> </a:t>
            </a:r>
            <a:r>
              <a:rPr sz="1800" dirty="0">
                <a:solidFill>
                  <a:srgbClr val="FFFFFF"/>
                </a:solidFill>
                <a:latin typeface="Roboto"/>
                <a:cs typeface="Roboto"/>
              </a:rPr>
              <a:t>SCTV4 </a:t>
            </a:r>
            <a:r>
              <a:rPr sz="1800" spc="-434" dirty="0">
                <a:solidFill>
                  <a:srgbClr val="FFFFFF"/>
                </a:solidFill>
                <a:latin typeface="Roboto"/>
                <a:cs typeface="Roboto"/>
              </a:rPr>
              <a:t> </a:t>
            </a:r>
            <a:r>
              <a:rPr sz="1800" spc="-5" dirty="0">
                <a:solidFill>
                  <a:srgbClr val="FFFFFF"/>
                </a:solidFill>
                <a:latin typeface="Roboto"/>
                <a:cs typeface="Roboto"/>
              </a:rPr>
              <a:t>Chỉ </a:t>
            </a:r>
            <a:r>
              <a:rPr sz="1800" spc="-25" dirty="0">
                <a:solidFill>
                  <a:srgbClr val="FFFFFF"/>
                </a:solidFill>
                <a:latin typeface="Roboto"/>
                <a:cs typeface="Roboto"/>
              </a:rPr>
              <a:t>vì</a:t>
            </a:r>
            <a:r>
              <a:rPr sz="1800" spc="-5" dirty="0">
                <a:solidFill>
                  <a:srgbClr val="FFFFFF"/>
                </a:solidFill>
                <a:latin typeface="Roboto"/>
                <a:cs typeface="Roboto"/>
              </a:rPr>
              <a:t> </a:t>
            </a:r>
            <a:r>
              <a:rPr sz="1800" spc="-25" dirty="0">
                <a:solidFill>
                  <a:srgbClr val="FFFFFF"/>
                </a:solidFill>
                <a:latin typeface="Roboto"/>
                <a:cs typeface="Roboto"/>
              </a:rPr>
              <a:t>yêu</a:t>
            </a:r>
            <a:r>
              <a:rPr sz="1800" spc="-5" dirty="0">
                <a:solidFill>
                  <a:srgbClr val="FFFFFF"/>
                </a:solidFill>
                <a:latin typeface="Roboto"/>
                <a:cs typeface="Roboto"/>
              </a:rPr>
              <a:t> </a:t>
            </a:r>
            <a:r>
              <a:rPr sz="1800" dirty="0">
                <a:solidFill>
                  <a:srgbClr val="FFFFFF"/>
                </a:solidFill>
                <a:latin typeface="Roboto"/>
                <a:cs typeface="Roboto"/>
              </a:rPr>
              <a:t>(23</a:t>
            </a:r>
            <a:r>
              <a:rPr sz="1800" spc="-5" dirty="0">
                <a:solidFill>
                  <a:srgbClr val="FFFFFF"/>
                </a:solidFill>
                <a:latin typeface="Roboto"/>
                <a:cs typeface="Roboto"/>
              </a:rPr>
              <a:t> </a:t>
            </a:r>
            <a:r>
              <a:rPr sz="1800" spc="-15" dirty="0">
                <a:solidFill>
                  <a:srgbClr val="FFFFFF"/>
                </a:solidFill>
                <a:latin typeface="Roboto"/>
                <a:cs typeface="Roboto"/>
              </a:rPr>
              <a:t>tập</a:t>
            </a:r>
            <a:r>
              <a:rPr sz="1800" spc="-5" dirty="0">
                <a:solidFill>
                  <a:srgbClr val="FFFFFF"/>
                </a:solidFill>
                <a:latin typeface="Roboto"/>
                <a:cs typeface="Roboto"/>
              </a:rPr>
              <a:t> </a:t>
            </a:r>
            <a:r>
              <a:rPr sz="1800" spc="-65" dirty="0">
                <a:solidFill>
                  <a:srgbClr val="FFFFFF"/>
                </a:solidFill>
                <a:latin typeface="Roboto"/>
                <a:cs typeface="Roboto"/>
              </a:rPr>
              <a:t>–</a:t>
            </a:r>
            <a:r>
              <a:rPr sz="1800" spc="-5" dirty="0">
                <a:solidFill>
                  <a:srgbClr val="FFFFFF"/>
                </a:solidFill>
                <a:latin typeface="Roboto"/>
                <a:cs typeface="Roboto"/>
              </a:rPr>
              <a:t> </a:t>
            </a:r>
            <a:r>
              <a:rPr sz="1800" spc="-10" dirty="0">
                <a:solidFill>
                  <a:srgbClr val="FFFFFF"/>
                </a:solidFill>
                <a:latin typeface="Roboto"/>
                <a:cs typeface="Roboto"/>
              </a:rPr>
              <a:t>Hàn</a:t>
            </a:r>
            <a:r>
              <a:rPr sz="1800" spc="-5" dirty="0">
                <a:solidFill>
                  <a:srgbClr val="FFFFFF"/>
                </a:solidFill>
                <a:latin typeface="Roboto"/>
                <a:cs typeface="Roboto"/>
              </a:rPr>
              <a:t> Quốc) </a:t>
            </a:r>
            <a:r>
              <a:rPr sz="1800" spc="-315" dirty="0">
                <a:solidFill>
                  <a:srgbClr val="FFFFFF"/>
                </a:solidFill>
                <a:latin typeface="Roboto"/>
                <a:cs typeface="Roboto"/>
              </a:rPr>
              <a:t>-</a:t>
            </a:r>
            <a:r>
              <a:rPr sz="1800" spc="-5" dirty="0">
                <a:solidFill>
                  <a:srgbClr val="FFFFFF"/>
                </a:solidFill>
                <a:latin typeface="Roboto"/>
                <a:cs typeface="Roboto"/>
              </a:rPr>
              <a:t> YANTV</a:t>
            </a:r>
            <a:endParaRPr sz="1800">
              <a:latin typeface="Roboto"/>
              <a:cs typeface="Roboto"/>
            </a:endParaRPr>
          </a:p>
          <a:p>
            <a:pPr marL="12700">
              <a:lnSpc>
                <a:spcPct val="100000"/>
              </a:lnSpc>
              <a:spcBef>
                <a:spcPts val="315"/>
              </a:spcBef>
            </a:pPr>
            <a:r>
              <a:rPr sz="1800" spc="-10" dirty="0">
                <a:solidFill>
                  <a:srgbClr val="FFFFFF"/>
                </a:solidFill>
                <a:latin typeface="Roboto"/>
                <a:cs typeface="Roboto"/>
              </a:rPr>
              <a:t>...</a:t>
            </a:r>
            <a:endParaRPr sz="1800">
              <a:latin typeface="Roboto"/>
              <a:cs typeface="Roboto"/>
            </a:endParaRPr>
          </a:p>
        </p:txBody>
      </p:sp>
      <p:sp>
        <p:nvSpPr>
          <p:cNvPr id="37" name="object 37"/>
          <p:cNvSpPr txBox="1"/>
          <p:nvPr/>
        </p:nvSpPr>
        <p:spPr>
          <a:xfrm>
            <a:off x="7793642" y="2158705"/>
            <a:ext cx="2578100" cy="360680"/>
          </a:xfrm>
          <a:prstGeom prst="rect">
            <a:avLst/>
          </a:prstGeom>
        </p:spPr>
        <p:txBody>
          <a:bodyPr vert="horz" wrap="square" lIns="0" tIns="12700" rIns="0" bIns="0" rtlCol="0">
            <a:spAutoFit/>
          </a:bodyPr>
          <a:lstStyle/>
          <a:p>
            <a:pPr marL="12700">
              <a:lnSpc>
                <a:spcPct val="100000"/>
              </a:lnSpc>
              <a:spcBef>
                <a:spcPts val="100"/>
              </a:spcBef>
            </a:pPr>
            <a:r>
              <a:rPr lang="en-US" sz="2200" spc="-5" dirty="0" smtClean="0">
                <a:solidFill>
                  <a:srgbClr val="FFBE40"/>
                </a:solidFill>
                <a:latin typeface="Roboto"/>
                <a:cs typeface="Roboto"/>
              </a:rPr>
              <a:t>TV SERIES</a:t>
            </a:r>
            <a:endParaRPr sz="2200" dirty="0">
              <a:latin typeface="Roboto"/>
              <a:cs typeface="Roboto"/>
            </a:endParaRPr>
          </a:p>
        </p:txBody>
      </p:sp>
      <p:sp>
        <p:nvSpPr>
          <p:cNvPr id="38" name="object 38"/>
          <p:cNvSpPr txBox="1"/>
          <p:nvPr/>
        </p:nvSpPr>
        <p:spPr>
          <a:xfrm>
            <a:off x="7793642" y="5034633"/>
            <a:ext cx="2061210" cy="689932"/>
          </a:xfrm>
          <a:prstGeom prst="rect">
            <a:avLst/>
          </a:prstGeom>
        </p:spPr>
        <p:txBody>
          <a:bodyPr vert="horz" wrap="square" lIns="0" tIns="12700" rIns="0" bIns="0" rtlCol="0">
            <a:spAutoFit/>
          </a:bodyPr>
          <a:lstStyle/>
          <a:p>
            <a:pPr marL="12700">
              <a:lnSpc>
                <a:spcPct val="100000"/>
              </a:lnSpc>
              <a:spcBef>
                <a:spcPts val="100"/>
              </a:spcBef>
            </a:pPr>
            <a:r>
              <a:rPr lang="en-US" sz="2200" spc="-5" dirty="0" smtClean="0">
                <a:solidFill>
                  <a:srgbClr val="FFBE40"/>
                </a:solidFill>
                <a:latin typeface="Roboto"/>
                <a:cs typeface="Roboto"/>
              </a:rPr>
              <a:t>FEATURE FILMS</a:t>
            </a:r>
            <a:endParaRPr sz="2200" dirty="0">
              <a:latin typeface="Roboto"/>
              <a:cs typeface="Roboto"/>
            </a:endParaRPr>
          </a:p>
        </p:txBody>
      </p:sp>
      <p:sp>
        <p:nvSpPr>
          <p:cNvPr id="39" name="object 39"/>
          <p:cNvSpPr txBox="1"/>
          <p:nvPr/>
        </p:nvSpPr>
        <p:spPr>
          <a:xfrm>
            <a:off x="7793642" y="7561236"/>
            <a:ext cx="1617345" cy="360680"/>
          </a:xfrm>
          <a:prstGeom prst="rect">
            <a:avLst/>
          </a:prstGeom>
        </p:spPr>
        <p:txBody>
          <a:bodyPr vert="horz" wrap="square" lIns="0" tIns="12700" rIns="0" bIns="0" rtlCol="0">
            <a:spAutoFit/>
          </a:bodyPr>
          <a:lstStyle/>
          <a:p>
            <a:pPr marL="12700">
              <a:lnSpc>
                <a:spcPct val="100000"/>
              </a:lnSpc>
              <a:spcBef>
                <a:spcPts val="100"/>
              </a:spcBef>
            </a:pPr>
            <a:r>
              <a:rPr lang="en-US" sz="2200" dirty="0" smtClean="0">
                <a:solidFill>
                  <a:srgbClr val="FFBE40"/>
                </a:solidFill>
                <a:latin typeface="Roboto"/>
                <a:cs typeface="Roboto"/>
              </a:rPr>
              <a:t>DUBBLING</a:t>
            </a:r>
            <a:endParaRPr sz="2200" dirty="0">
              <a:latin typeface="Roboto"/>
              <a:cs typeface="Roboto"/>
            </a:endParaRPr>
          </a:p>
        </p:txBody>
      </p:sp>
      <p:sp>
        <p:nvSpPr>
          <p:cNvPr id="40" name="object 40"/>
          <p:cNvSpPr txBox="1"/>
          <p:nvPr/>
        </p:nvSpPr>
        <p:spPr>
          <a:xfrm>
            <a:off x="2050554" y="6760187"/>
            <a:ext cx="2923540" cy="360680"/>
          </a:xfrm>
          <a:prstGeom prst="rect">
            <a:avLst/>
          </a:prstGeom>
        </p:spPr>
        <p:txBody>
          <a:bodyPr vert="horz" wrap="square" lIns="0" tIns="12700" rIns="0" bIns="0" rtlCol="0">
            <a:spAutoFit/>
          </a:bodyPr>
          <a:lstStyle/>
          <a:p>
            <a:pPr marL="12700">
              <a:lnSpc>
                <a:spcPct val="100000"/>
              </a:lnSpc>
              <a:spcBef>
                <a:spcPts val="100"/>
              </a:spcBef>
            </a:pPr>
            <a:r>
              <a:rPr sz="2200" spc="-10" dirty="0">
                <a:solidFill>
                  <a:srgbClr val="FFBE40"/>
                </a:solidFill>
                <a:latin typeface="Roboto"/>
                <a:cs typeface="Roboto"/>
              </a:rPr>
              <a:t>ORIGINAL</a:t>
            </a:r>
            <a:r>
              <a:rPr sz="2200" spc="-25" dirty="0">
                <a:solidFill>
                  <a:srgbClr val="FFBE40"/>
                </a:solidFill>
                <a:latin typeface="Roboto"/>
                <a:cs typeface="Roboto"/>
              </a:rPr>
              <a:t> </a:t>
            </a:r>
            <a:r>
              <a:rPr sz="2200" spc="-15" dirty="0">
                <a:solidFill>
                  <a:srgbClr val="FFBE40"/>
                </a:solidFill>
                <a:latin typeface="Roboto"/>
                <a:cs typeface="Roboto"/>
              </a:rPr>
              <a:t>FILM</a:t>
            </a:r>
            <a:r>
              <a:rPr sz="2200" spc="-25" dirty="0">
                <a:solidFill>
                  <a:srgbClr val="FFBE40"/>
                </a:solidFill>
                <a:latin typeface="Roboto"/>
                <a:cs typeface="Roboto"/>
              </a:rPr>
              <a:t> </a:t>
            </a:r>
            <a:r>
              <a:rPr sz="2200" spc="-20" dirty="0">
                <a:solidFill>
                  <a:srgbClr val="FFBE40"/>
                </a:solidFill>
                <a:latin typeface="Roboto"/>
                <a:cs typeface="Roboto"/>
              </a:rPr>
              <a:t>SERIES</a:t>
            </a:r>
            <a:endParaRPr sz="2200">
              <a:latin typeface="Roboto"/>
              <a:cs typeface="Roboto"/>
            </a:endParaRPr>
          </a:p>
        </p:txBody>
      </p:sp>
      <p:sp>
        <p:nvSpPr>
          <p:cNvPr id="41" name="object 41"/>
          <p:cNvSpPr txBox="1"/>
          <p:nvPr/>
        </p:nvSpPr>
        <p:spPr>
          <a:xfrm>
            <a:off x="1016297" y="1758414"/>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666525" y="1062336"/>
            <a:ext cx="59055" cy="59055"/>
          </a:xfrm>
          <a:custGeom>
            <a:avLst/>
            <a:gdLst/>
            <a:ahLst/>
            <a:cxnLst/>
            <a:rect l="l" t="t" r="r" b="b"/>
            <a:pathLst>
              <a:path w="59054" h="59055">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3" name="object 3"/>
          <p:cNvSpPr/>
          <p:nvPr/>
        </p:nvSpPr>
        <p:spPr>
          <a:xfrm>
            <a:off x="11666525" y="1339247"/>
            <a:ext cx="59055" cy="59055"/>
          </a:xfrm>
          <a:custGeom>
            <a:avLst/>
            <a:gdLst/>
            <a:ahLst/>
            <a:cxnLst/>
            <a:rect l="l" t="t" r="r" b="b"/>
            <a:pathLst>
              <a:path w="59054" h="59055">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4" name="object 4"/>
          <p:cNvSpPr/>
          <p:nvPr/>
        </p:nvSpPr>
        <p:spPr>
          <a:xfrm>
            <a:off x="11666525" y="1616158"/>
            <a:ext cx="59055" cy="59055"/>
          </a:xfrm>
          <a:custGeom>
            <a:avLst/>
            <a:gdLst/>
            <a:ahLst/>
            <a:cxnLst/>
            <a:rect l="l" t="t" r="r" b="b"/>
            <a:pathLst>
              <a:path w="59054" h="59055">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5" name="object 5"/>
          <p:cNvSpPr/>
          <p:nvPr/>
        </p:nvSpPr>
        <p:spPr>
          <a:xfrm>
            <a:off x="11666525" y="1893070"/>
            <a:ext cx="59055" cy="59055"/>
          </a:xfrm>
          <a:custGeom>
            <a:avLst/>
            <a:gdLst/>
            <a:ahLst/>
            <a:cxnLst/>
            <a:rect l="l" t="t" r="r" b="b"/>
            <a:pathLst>
              <a:path w="59054" h="59055">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6" name="object 6"/>
          <p:cNvSpPr/>
          <p:nvPr/>
        </p:nvSpPr>
        <p:spPr>
          <a:xfrm>
            <a:off x="11666525" y="2169981"/>
            <a:ext cx="59055" cy="59055"/>
          </a:xfrm>
          <a:custGeom>
            <a:avLst/>
            <a:gdLst/>
            <a:ahLst/>
            <a:cxnLst/>
            <a:rect l="l" t="t" r="r" b="b"/>
            <a:pathLst>
              <a:path w="59054" h="59055">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7" name="object 7"/>
          <p:cNvSpPr txBox="1"/>
          <p:nvPr/>
        </p:nvSpPr>
        <p:spPr>
          <a:xfrm>
            <a:off x="11828336" y="896914"/>
            <a:ext cx="3183255" cy="1410335"/>
          </a:xfrm>
          <a:prstGeom prst="rect">
            <a:avLst/>
          </a:prstGeom>
        </p:spPr>
        <p:txBody>
          <a:bodyPr vert="horz" wrap="square" lIns="0" tIns="52069" rIns="0" bIns="0" rtlCol="0">
            <a:spAutoFit/>
          </a:bodyPr>
          <a:lstStyle/>
          <a:p>
            <a:pPr marL="12700">
              <a:lnSpc>
                <a:spcPct val="100000"/>
              </a:lnSpc>
              <a:spcBef>
                <a:spcPts val="409"/>
              </a:spcBef>
            </a:pPr>
            <a:r>
              <a:rPr sz="1550" spc="30" dirty="0">
                <a:solidFill>
                  <a:srgbClr val="FFFFFF"/>
                </a:solidFill>
                <a:latin typeface="Roboto"/>
                <a:cs typeface="Roboto"/>
              </a:rPr>
              <a:t>NÈ,</a:t>
            </a:r>
            <a:r>
              <a:rPr sz="1550" spc="5" dirty="0">
                <a:solidFill>
                  <a:srgbClr val="FFFFFF"/>
                </a:solidFill>
                <a:latin typeface="Roboto"/>
                <a:cs typeface="Roboto"/>
              </a:rPr>
              <a:t> </a:t>
            </a:r>
            <a:r>
              <a:rPr sz="1550" spc="15" dirty="0">
                <a:solidFill>
                  <a:srgbClr val="FFFFFF"/>
                </a:solidFill>
                <a:latin typeface="Roboto"/>
                <a:cs typeface="Roboto"/>
              </a:rPr>
              <a:t>BIẾT</a:t>
            </a:r>
            <a:r>
              <a:rPr sz="1550" spc="5" dirty="0">
                <a:solidFill>
                  <a:srgbClr val="FFFFFF"/>
                </a:solidFill>
                <a:latin typeface="Roboto"/>
                <a:cs typeface="Roboto"/>
              </a:rPr>
              <a:t> </a:t>
            </a:r>
            <a:r>
              <a:rPr sz="1550" spc="10" dirty="0">
                <a:solidFill>
                  <a:srgbClr val="FFFFFF"/>
                </a:solidFill>
                <a:latin typeface="Roboto"/>
                <a:cs typeface="Roboto"/>
              </a:rPr>
              <a:t>GÌ</a:t>
            </a:r>
            <a:r>
              <a:rPr sz="1550" spc="5" dirty="0">
                <a:solidFill>
                  <a:srgbClr val="FFFFFF"/>
                </a:solidFill>
                <a:latin typeface="Roboto"/>
                <a:cs typeface="Roboto"/>
              </a:rPr>
              <a:t> </a:t>
            </a:r>
            <a:r>
              <a:rPr sz="1550" spc="40" dirty="0">
                <a:solidFill>
                  <a:srgbClr val="FFFFFF"/>
                </a:solidFill>
                <a:latin typeface="Roboto"/>
                <a:cs typeface="Roboto"/>
              </a:rPr>
              <a:t>CHƯA</a:t>
            </a:r>
            <a:r>
              <a:rPr sz="1550" spc="5" dirty="0">
                <a:solidFill>
                  <a:srgbClr val="FFFFFF"/>
                </a:solidFill>
                <a:latin typeface="Roboto"/>
                <a:cs typeface="Roboto"/>
              </a:rPr>
              <a:t> </a:t>
            </a:r>
            <a:r>
              <a:rPr sz="1550" dirty="0">
                <a:solidFill>
                  <a:srgbClr val="FFFFFF"/>
                </a:solidFill>
                <a:latin typeface="Roboto"/>
                <a:cs typeface="Roboto"/>
              </a:rPr>
              <a:t>!</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Today </a:t>
            </a:r>
            <a:r>
              <a:rPr sz="1550" spc="20" dirty="0">
                <a:solidFill>
                  <a:srgbClr val="FFFFFF"/>
                </a:solidFill>
                <a:latin typeface="Roboto"/>
                <a:cs typeface="Roboto"/>
              </a:rPr>
              <a:t>TV</a:t>
            </a:r>
            <a:endParaRPr sz="1550">
              <a:latin typeface="Roboto"/>
              <a:cs typeface="Roboto"/>
            </a:endParaRPr>
          </a:p>
          <a:p>
            <a:pPr marL="12700" marR="69850">
              <a:lnSpc>
                <a:spcPct val="117200"/>
              </a:lnSpc>
            </a:pPr>
            <a:r>
              <a:rPr sz="1550" spc="20" dirty="0">
                <a:solidFill>
                  <a:srgbClr val="FFFFFF"/>
                </a:solidFill>
                <a:latin typeface="Roboto"/>
                <a:cs typeface="Roboto"/>
              </a:rPr>
              <a:t>TRONG</a:t>
            </a:r>
            <a:r>
              <a:rPr sz="1550" spc="5" dirty="0">
                <a:solidFill>
                  <a:srgbClr val="FFFFFF"/>
                </a:solidFill>
                <a:latin typeface="Roboto"/>
                <a:cs typeface="Roboto"/>
              </a:rPr>
              <a:t> </a:t>
            </a:r>
            <a:r>
              <a:rPr sz="1550" spc="20" dirty="0">
                <a:solidFill>
                  <a:srgbClr val="FFFFFF"/>
                </a:solidFill>
                <a:latin typeface="Roboto"/>
                <a:cs typeface="Roboto"/>
              </a:rPr>
              <a:t>BẾP</a:t>
            </a:r>
            <a:r>
              <a:rPr sz="1550" spc="5" dirty="0">
                <a:solidFill>
                  <a:srgbClr val="FFFFFF"/>
                </a:solidFill>
                <a:latin typeface="Roboto"/>
                <a:cs typeface="Roboto"/>
              </a:rPr>
              <a:t> </a:t>
            </a:r>
            <a:r>
              <a:rPr sz="1550" spc="30" dirty="0">
                <a:solidFill>
                  <a:srgbClr val="FFFFFF"/>
                </a:solidFill>
                <a:latin typeface="Roboto"/>
                <a:cs typeface="Roboto"/>
              </a:rPr>
              <a:t>NGOÀI</a:t>
            </a:r>
            <a:r>
              <a:rPr sz="1550" spc="5" dirty="0">
                <a:solidFill>
                  <a:srgbClr val="FFFFFF"/>
                </a:solidFill>
                <a:latin typeface="Roboto"/>
                <a:cs typeface="Roboto"/>
              </a:rPr>
              <a:t> </a:t>
            </a:r>
            <a:r>
              <a:rPr sz="1550" spc="25" dirty="0">
                <a:solidFill>
                  <a:srgbClr val="FFFFFF"/>
                </a:solidFill>
                <a:latin typeface="Roboto"/>
                <a:cs typeface="Roboto"/>
              </a:rPr>
              <a:t>PHỐ</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dirty="0">
                <a:solidFill>
                  <a:srgbClr val="FFFFFF"/>
                </a:solidFill>
                <a:latin typeface="Roboto"/>
                <a:cs typeface="Roboto"/>
              </a:rPr>
              <a:t>Youtube  </a:t>
            </a:r>
            <a:r>
              <a:rPr sz="1550" spc="25" dirty="0">
                <a:solidFill>
                  <a:srgbClr val="FFFFFF"/>
                </a:solidFill>
                <a:latin typeface="Roboto"/>
                <a:cs typeface="Roboto"/>
              </a:rPr>
              <a:t>GIA</a:t>
            </a:r>
            <a:r>
              <a:rPr sz="1550" spc="5" dirty="0">
                <a:solidFill>
                  <a:srgbClr val="FFFFFF"/>
                </a:solidFill>
                <a:latin typeface="Roboto"/>
                <a:cs typeface="Roboto"/>
              </a:rPr>
              <a:t> </a:t>
            </a:r>
            <a:r>
              <a:rPr sz="1550" spc="20" dirty="0">
                <a:solidFill>
                  <a:srgbClr val="FFFFFF"/>
                </a:solidFill>
                <a:latin typeface="Roboto"/>
                <a:cs typeface="Roboto"/>
              </a:rPr>
              <a:t>ĐÌNH</a:t>
            </a:r>
            <a:r>
              <a:rPr sz="1550" spc="5" dirty="0">
                <a:solidFill>
                  <a:srgbClr val="FFFFFF"/>
                </a:solidFill>
                <a:latin typeface="Roboto"/>
                <a:cs typeface="Roboto"/>
              </a:rPr>
              <a:t> </a:t>
            </a:r>
            <a:r>
              <a:rPr sz="1550" spc="35" dirty="0">
                <a:solidFill>
                  <a:srgbClr val="FFFFFF"/>
                </a:solidFill>
                <a:latin typeface="Roboto"/>
                <a:cs typeface="Roboto"/>
              </a:rPr>
              <a:t>HẾT</a:t>
            </a:r>
            <a:r>
              <a:rPr sz="1550" spc="5" dirty="0">
                <a:solidFill>
                  <a:srgbClr val="FFFFFF"/>
                </a:solidFill>
                <a:latin typeface="Roboto"/>
                <a:cs typeface="Roboto"/>
              </a:rPr>
              <a:t> SẢY</a:t>
            </a:r>
            <a:r>
              <a:rPr sz="1550" dirty="0">
                <a:solidFill>
                  <a:srgbClr val="FFFFFF"/>
                </a:solidFill>
                <a:latin typeface="Roboto"/>
                <a:cs typeface="Roboto"/>
              </a:rPr>
              <a:t> </a:t>
            </a:r>
            <a:r>
              <a:rPr sz="1550" spc="10"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0" dirty="0">
                <a:solidFill>
                  <a:srgbClr val="FFFFFF"/>
                </a:solidFill>
                <a:latin typeface="Roboto"/>
                <a:cs typeface="Roboto"/>
              </a:rPr>
              <a:t>VTV9</a:t>
            </a:r>
            <a:endParaRPr sz="1550">
              <a:latin typeface="Roboto"/>
              <a:cs typeface="Roboto"/>
            </a:endParaRPr>
          </a:p>
          <a:p>
            <a:pPr marL="12700">
              <a:lnSpc>
                <a:spcPct val="100000"/>
              </a:lnSpc>
              <a:spcBef>
                <a:spcPts val="325"/>
              </a:spcBef>
            </a:pPr>
            <a:r>
              <a:rPr sz="1550" spc="30" dirty="0">
                <a:solidFill>
                  <a:srgbClr val="FFFFFF"/>
                </a:solidFill>
                <a:latin typeface="Roboto"/>
                <a:cs typeface="Roboto"/>
              </a:rPr>
              <a:t>CHÌA</a:t>
            </a:r>
            <a:r>
              <a:rPr sz="1550" spc="5" dirty="0">
                <a:solidFill>
                  <a:srgbClr val="FFFFFF"/>
                </a:solidFill>
                <a:latin typeface="Roboto"/>
                <a:cs typeface="Roboto"/>
              </a:rPr>
              <a:t> </a:t>
            </a:r>
            <a:r>
              <a:rPr sz="1550" spc="30" dirty="0">
                <a:solidFill>
                  <a:srgbClr val="FFFFFF"/>
                </a:solidFill>
                <a:latin typeface="Roboto"/>
                <a:cs typeface="Roboto"/>
              </a:rPr>
              <a:t>KHÓA</a:t>
            </a:r>
            <a:r>
              <a:rPr sz="1550" spc="5" dirty="0">
                <a:solidFill>
                  <a:srgbClr val="FFFFFF"/>
                </a:solidFill>
                <a:latin typeface="Roboto"/>
                <a:cs typeface="Roboto"/>
              </a:rPr>
              <a:t> </a:t>
            </a:r>
            <a:r>
              <a:rPr sz="1550" spc="20" dirty="0">
                <a:solidFill>
                  <a:srgbClr val="FFFFFF"/>
                </a:solidFill>
                <a:latin typeface="Roboto"/>
                <a:cs typeface="Roboto"/>
              </a:rPr>
              <a:t>TÌNH</a:t>
            </a:r>
            <a:r>
              <a:rPr sz="1550" spc="5" dirty="0">
                <a:solidFill>
                  <a:srgbClr val="FFFFFF"/>
                </a:solidFill>
                <a:latin typeface="Roboto"/>
                <a:cs typeface="Roboto"/>
              </a:rPr>
              <a:t> </a:t>
            </a:r>
            <a:r>
              <a:rPr sz="1550" spc="35" dirty="0">
                <a:solidFill>
                  <a:srgbClr val="FFFFFF"/>
                </a:solidFill>
                <a:latin typeface="Roboto"/>
                <a:cs typeface="Roboto"/>
              </a:rPr>
              <a:t>THÂN</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Today </a:t>
            </a:r>
            <a:r>
              <a:rPr sz="1550" spc="20" dirty="0">
                <a:solidFill>
                  <a:srgbClr val="FFFFFF"/>
                </a:solidFill>
                <a:latin typeface="Roboto"/>
                <a:cs typeface="Roboto"/>
              </a:rPr>
              <a:t>TV</a:t>
            </a:r>
            <a:endParaRPr sz="1550">
              <a:latin typeface="Roboto"/>
              <a:cs typeface="Roboto"/>
            </a:endParaRPr>
          </a:p>
          <a:p>
            <a:pPr marL="12700">
              <a:lnSpc>
                <a:spcPct val="100000"/>
              </a:lnSpc>
              <a:spcBef>
                <a:spcPts val="320"/>
              </a:spcBef>
            </a:pPr>
            <a:r>
              <a:rPr sz="1550" dirty="0">
                <a:solidFill>
                  <a:srgbClr val="FFFFFF"/>
                </a:solidFill>
                <a:latin typeface="Roboto"/>
                <a:cs typeface="Roboto"/>
              </a:rPr>
              <a:t>...</a:t>
            </a:r>
            <a:endParaRPr sz="1550">
              <a:latin typeface="Roboto"/>
              <a:cs typeface="Roboto"/>
            </a:endParaRPr>
          </a:p>
        </p:txBody>
      </p:sp>
      <p:sp>
        <p:nvSpPr>
          <p:cNvPr id="8" name="object 8"/>
          <p:cNvSpPr/>
          <p:nvPr/>
        </p:nvSpPr>
        <p:spPr>
          <a:xfrm>
            <a:off x="9303457" y="2427112"/>
            <a:ext cx="6477635" cy="0"/>
          </a:xfrm>
          <a:custGeom>
            <a:avLst/>
            <a:gdLst/>
            <a:ahLst/>
            <a:cxnLst/>
            <a:rect l="l" t="t" r="r" b="b"/>
            <a:pathLst>
              <a:path w="6477634">
                <a:moveTo>
                  <a:pt x="0" y="0"/>
                </a:moveTo>
                <a:lnTo>
                  <a:pt x="6477017" y="0"/>
                </a:lnTo>
              </a:path>
            </a:pathLst>
          </a:custGeom>
          <a:ln w="19049">
            <a:solidFill>
              <a:srgbClr val="FFFFFF"/>
            </a:solidFill>
          </a:ln>
        </p:spPr>
        <p:txBody>
          <a:bodyPr wrap="square" lIns="0" tIns="0" rIns="0" bIns="0" rtlCol="0"/>
          <a:lstStyle/>
          <a:p>
            <a:endParaRPr/>
          </a:p>
        </p:txBody>
      </p:sp>
      <p:sp>
        <p:nvSpPr>
          <p:cNvPr id="9" name="object 9"/>
          <p:cNvSpPr/>
          <p:nvPr/>
        </p:nvSpPr>
        <p:spPr>
          <a:xfrm>
            <a:off x="9303457" y="3543177"/>
            <a:ext cx="6477635" cy="0"/>
          </a:xfrm>
          <a:custGeom>
            <a:avLst/>
            <a:gdLst/>
            <a:ahLst/>
            <a:cxnLst/>
            <a:rect l="l" t="t" r="r" b="b"/>
            <a:pathLst>
              <a:path w="6477634">
                <a:moveTo>
                  <a:pt x="0" y="0"/>
                </a:moveTo>
                <a:lnTo>
                  <a:pt x="6477017" y="0"/>
                </a:lnTo>
              </a:path>
            </a:pathLst>
          </a:custGeom>
          <a:ln w="19049">
            <a:solidFill>
              <a:srgbClr val="FFFFFF"/>
            </a:solidFill>
          </a:ln>
        </p:spPr>
        <p:txBody>
          <a:bodyPr wrap="square" lIns="0" tIns="0" rIns="0" bIns="0" rtlCol="0"/>
          <a:lstStyle/>
          <a:p>
            <a:endParaRPr/>
          </a:p>
        </p:txBody>
      </p:sp>
      <p:sp>
        <p:nvSpPr>
          <p:cNvPr id="10" name="object 10"/>
          <p:cNvSpPr/>
          <p:nvPr/>
        </p:nvSpPr>
        <p:spPr>
          <a:xfrm>
            <a:off x="9303457" y="5335430"/>
            <a:ext cx="6477635" cy="0"/>
          </a:xfrm>
          <a:custGeom>
            <a:avLst/>
            <a:gdLst/>
            <a:ahLst/>
            <a:cxnLst/>
            <a:rect l="l" t="t" r="r" b="b"/>
            <a:pathLst>
              <a:path w="6477634">
                <a:moveTo>
                  <a:pt x="0" y="0"/>
                </a:moveTo>
                <a:lnTo>
                  <a:pt x="6477017" y="0"/>
                </a:lnTo>
              </a:path>
            </a:pathLst>
          </a:custGeom>
          <a:ln w="19049">
            <a:solidFill>
              <a:srgbClr val="FFFFFF"/>
            </a:solidFill>
          </a:ln>
        </p:spPr>
        <p:txBody>
          <a:bodyPr wrap="square" lIns="0" tIns="0" rIns="0" bIns="0" rtlCol="0"/>
          <a:lstStyle/>
          <a:p>
            <a:endParaRPr/>
          </a:p>
        </p:txBody>
      </p:sp>
      <p:sp>
        <p:nvSpPr>
          <p:cNvPr id="11" name="object 11"/>
          <p:cNvSpPr/>
          <p:nvPr/>
        </p:nvSpPr>
        <p:spPr>
          <a:xfrm>
            <a:off x="9303457" y="6947019"/>
            <a:ext cx="6477635" cy="0"/>
          </a:xfrm>
          <a:custGeom>
            <a:avLst/>
            <a:gdLst/>
            <a:ahLst/>
            <a:cxnLst/>
            <a:rect l="l" t="t" r="r" b="b"/>
            <a:pathLst>
              <a:path w="6477634">
                <a:moveTo>
                  <a:pt x="0" y="0"/>
                </a:moveTo>
                <a:lnTo>
                  <a:pt x="6477017" y="0"/>
                </a:lnTo>
              </a:path>
            </a:pathLst>
          </a:custGeom>
          <a:ln w="19049">
            <a:solidFill>
              <a:srgbClr val="FFFFFF"/>
            </a:solidFill>
          </a:ln>
        </p:spPr>
        <p:txBody>
          <a:bodyPr wrap="square" lIns="0" tIns="0" rIns="0" bIns="0" rtlCol="0"/>
          <a:lstStyle/>
          <a:p>
            <a:endParaRPr/>
          </a:p>
        </p:txBody>
      </p:sp>
      <p:sp>
        <p:nvSpPr>
          <p:cNvPr id="12" name="object 12"/>
          <p:cNvSpPr/>
          <p:nvPr/>
        </p:nvSpPr>
        <p:spPr>
          <a:xfrm>
            <a:off x="9303457" y="8538516"/>
            <a:ext cx="6477635" cy="0"/>
          </a:xfrm>
          <a:custGeom>
            <a:avLst/>
            <a:gdLst/>
            <a:ahLst/>
            <a:cxnLst/>
            <a:rect l="l" t="t" r="r" b="b"/>
            <a:pathLst>
              <a:path w="6477634">
                <a:moveTo>
                  <a:pt x="0" y="0"/>
                </a:moveTo>
                <a:lnTo>
                  <a:pt x="6477017" y="0"/>
                </a:lnTo>
              </a:path>
            </a:pathLst>
          </a:custGeom>
          <a:ln w="19049">
            <a:solidFill>
              <a:srgbClr val="FFFFFF"/>
            </a:solidFill>
          </a:ln>
        </p:spPr>
        <p:txBody>
          <a:bodyPr wrap="square" lIns="0" tIns="0" rIns="0" bIns="0" rtlCol="0"/>
          <a:lstStyle/>
          <a:p>
            <a:endParaRPr/>
          </a:p>
        </p:txBody>
      </p:sp>
      <p:sp>
        <p:nvSpPr>
          <p:cNvPr id="13" name="object 13"/>
          <p:cNvSpPr/>
          <p:nvPr/>
        </p:nvSpPr>
        <p:spPr>
          <a:xfrm>
            <a:off x="11666525" y="2710244"/>
            <a:ext cx="59055" cy="59055"/>
          </a:xfrm>
          <a:custGeom>
            <a:avLst/>
            <a:gdLst/>
            <a:ahLst/>
            <a:cxnLst/>
            <a:rect l="l" t="t" r="r" b="b"/>
            <a:pathLst>
              <a:path w="59054" h="59055">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14" name="object 14"/>
          <p:cNvSpPr/>
          <p:nvPr/>
        </p:nvSpPr>
        <p:spPr>
          <a:xfrm>
            <a:off x="11666525" y="2987155"/>
            <a:ext cx="59055" cy="59055"/>
          </a:xfrm>
          <a:custGeom>
            <a:avLst/>
            <a:gdLst/>
            <a:ahLst/>
            <a:cxnLst/>
            <a:rect l="l" t="t" r="r" b="b"/>
            <a:pathLst>
              <a:path w="59054" h="59055">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15" name="object 15"/>
          <p:cNvSpPr/>
          <p:nvPr/>
        </p:nvSpPr>
        <p:spPr>
          <a:xfrm>
            <a:off x="11666525" y="3264067"/>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16" name="object 16"/>
          <p:cNvSpPr txBox="1"/>
          <p:nvPr/>
        </p:nvSpPr>
        <p:spPr>
          <a:xfrm>
            <a:off x="11828336" y="2544822"/>
            <a:ext cx="2399030" cy="856615"/>
          </a:xfrm>
          <a:prstGeom prst="rect">
            <a:avLst/>
          </a:prstGeom>
        </p:spPr>
        <p:txBody>
          <a:bodyPr vert="horz" wrap="square" lIns="0" tIns="52069" rIns="0" bIns="0" rtlCol="0">
            <a:spAutoFit/>
          </a:bodyPr>
          <a:lstStyle/>
          <a:p>
            <a:pPr marL="12700">
              <a:lnSpc>
                <a:spcPct val="100000"/>
              </a:lnSpc>
              <a:spcBef>
                <a:spcPts val="409"/>
              </a:spcBef>
            </a:pPr>
            <a:r>
              <a:rPr sz="1550" dirty="0">
                <a:solidFill>
                  <a:srgbClr val="FFFFFF"/>
                </a:solidFill>
                <a:latin typeface="Roboto"/>
                <a:cs typeface="Roboto"/>
              </a:rPr>
              <a:t>SIÊU</a:t>
            </a:r>
            <a:r>
              <a:rPr sz="1550" spc="-10" dirty="0">
                <a:solidFill>
                  <a:srgbClr val="FFFFFF"/>
                </a:solidFill>
                <a:latin typeface="Roboto"/>
                <a:cs typeface="Roboto"/>
              </a:rPr>
              <a:t> </a:t>
            </a:r>
            <a:r>
              <a:rPr sz="1550" spc="25" dirty="0">
                <a:solidFill>
                  <a:srgbClr val="FFFFFF"/>
                </a:solidFill>
                <a:latin typeface="Roboto"/>
                <a:cs typeface="Roboto"/>
              </a:rPr>
              <a:t>HÀI</a:t>
            </a:r>
            <a:r>
              <a:rPr sz="1550" spc="-5" dirty="0">
                <a:solidFill>
                  <a:srgbClr val="FFFFFF"/>
                </a:solidFill>
                <a:latin typeface="Roboto"/>
                <a:cs typeface="Roboto"/>
              </a:rPr>
              <a:t> </a:t>
            </a:r>
            <a:r>
              <a:rPr sz="1550" spc="20" dirty="0">
                <a:solidFill>
                  <a:srgbClr val="FFFFFF"/>
                </a:solidFill>
                <a:latin typeface="Roboto"/>
                <a:cs typeface="Roboto"/>
              </a:rPr>
              <a:t>NHÍ</a:t>
            </a:r>
            <a:r>
              <a:rPr sz="1550" spc="-5" dirty="0">
                <a:solidFill>
                  <a:srgbClr val="FFFFFF"/>
                </a:solidFill>
                <a:latin typeface="Roboto"/>
                <a:cs typeface="Roboto"/>
              </a:rPr>
              <a:t> </a:t>
            </a:r>
            <a:r>
              <a:rPr sz="1550" spc="-35" dirty="0">
                <a:solidFill>
                  <a:srgbClr val="FFFFFF"/>
                </a:solidFill>
                <a:latin typeface="Roboto"/>
                <a:cs typeface="Roboto"/>
              </a:rPr>
              <a:t>–</a:t>
            </a:r>
            <a:r>
              <a:rPr sz="1550" spc="-5" dirty="0">
                <a:solidFill>
                  <a:srgbClr val="FFFFFF"/>
                </a:solidFill>
                <a:latin typeface="Roboto"/>
                <a:cs typeface="Roboto"/>
              </a:rPr>
              <a:t> </a:t>
            </a:r>
            <a:r>
              <a:rPr sz="1550" spc="25" dirty="0">
                <a:solidFill>
                  <a:srgbClr val="FFFFFF"/>
                </a:solidFill>
                <a:latin typeface="Roboto"/>
                <a:cs typeface="Roboto"/>
              </a:rPr>
              <a:t>HTV7</a:t>
            </a:r>
            <a:endParaRPr sz="1550">
              <a:latin typeface="Roboto"/>
              <a:cs typeface="Roboto"/>
            </a:endParaRPr>
          </a:p>
          <a:p>
            <a:pPr marL="12700">
              <a:lnSpc>
                <a:spcPct val="100000"/>
              </a:lnSpc>
              <a:spcBef>
                <a:spcPts val="320"/>
              </a:spcBef>
            </a:pPr>
            <a:r>
              <a:rPr sz="1550" spc="15" dirty="0">
                <a:solidFill>
                  <a:srgbClr val="FFFFFF"/>
                </a:solidFill>
                <a:latin typeface="Roboto"/>
                <a:cs typeface="Roboto"/>
              </a:rPr>
              <a:t>XIN</a:t>
            </a:r>
            <a:r>
              <a:rPr sz="1550" spc="5" dirty="0">
                <a:solidFill>
                  <a:srgbClr val="FFFFFF"/>
                </a:solidFill>
                <a:latin typeface="Roboto"/>
                <a:cs typeface="Roboto"/>
              </a:rPr>
              <a:t> </a:t>
            </a:r>
            <a:r>
              <a:rPr sz="1550" spc="40" dirty="0">
                <a:solidFill>
                  <a:srgbClr val="FFFFFF"/>
                </a:solidFill>
                <a:latin typeface="Roboto"/>
                <a:cs typeface="Roboto"/>
              </a:rPr>
              <a:t>CHÀO</a:t>
            </a:r>
            <a:r>
              <a:rPr sz="1550" spc="5" dirty="0">
                <a:solidFill>
                  <a:srgbClr val="FFFFFF"/>
                </a:solidFill>
                <a:latin typeface="Roboto"/>
                <a:cs typeface="Roboto"/>
              </a:rPr>
              <a:t> </a:t>
            </a:r>
            <a:r>
              <a:rPr sz="1550" spc="35" dirty="0">
                <a:solidFill>
                  <a:srgbClr val="FFFFFF"/>
                </a:solidFill>
                <a:latin typeface="Roboto"/>
                <a:cs typeface="Roboto"/>
              </a:rPr>
              <a:t>BÁC</a:t>
            </a:r>
            <a:r>
              <a:rPr sz="1550" spc="5" dirty="0">
                <a:solidFill>
                  <a:srgbClr val="FFFFFF"/>
                </a:solidFill>
                <a:latin typeface="Roboto"/>
                <a:cs typeface="Roboto"/>
              </a:rPr>
              <a:t> </a:t>
            </a:r>
            <a:r>
              <a:rPr sz="1550" spc="20" dirty="0">
                <a:solidFill>
                  <a:srgbClr val="FFFFFF"/>
                </a:solidFill>
                <a:latin typeface="Roboto"/>
                <a:cs typeface="Roboto"/>
              </a:rPr>
              <a:t>TÀI</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5" dirty="0">
                <a:solidFill>
                  <a:srgbClr val="FFFFFF"/>
                </a:solidFill>
                <a:latin typeface="Roboto"/>
                <a:cs typeface="Roboto"/>
              </a:rPr>
              <a:t>HTV9</a:t>
            </a:r>
            <a:endParaRPr sz="1550">
              <a:latin typeface="Roboto"/>
              <a:cs typeface="Roboto"/>
            </a:endParaRPr>
          </a:p>
          <a:p>
            <a:pPr marL="12700">
              <a:lnSpc>
                <a:spcPct val="100000"/>
              </a:lnSpc>
              <a:spcBef>
                <a:spcPts val="325"/>
              </a:spcBef>
            </a:pPr>
            <a:r>
              <a:rPr sz="1550" dirty="0">
                <a:solidFill>
                  <a:srgbClr val="FFFFFF"/>
                </a:solidFill>
                <a:latin typeface="Roboto"/>
                <a:cs typeface="Roboto"/>
              </a:rPr>
              <a:t>...</a:t>
            </a:r>
            <a:endParaRPr sz="1550">
              <a:latin typeface="Roboto"/>
              <a:cs typeface="Roboto"/>
            </a:endParaRPr>
          </a:p>
        </p:txBody>
      </p:sp>
      <p:sp>
        <p:nvSpPr>
          <p:cNvPr id="17" name="object 17"/>
          <p:cNvSpPr/>
          <p:nvPr/>
        </p:nvSpPr>
        <p:spPr>
          <a:xfrm>
            <a:off x="11666525" y="3860576"/>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18" name="object 18"/>
          <p:cNvSpPr/>
          <p:nvPr/>
        </p:nvSpPr>
        <p:spPr>
          <a:xfrm>
            <a:off x="11666525" y="4137488"/>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19" name="object 19"/>
          <p:cNvSpPr/>
          <p:nvPr/>
        </p:nvSpPr>
        <p:spPr>
          <a:xfrm>
            <a:off x="11666525" y="4414399"/>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20" name="object 20"/>
          <p:cNvSpPr/>
          <p:nvPr/>
        </p:nvSpPr>
        <p:spPr>
          <a:xfrm>
            <a:off x="11666525" y="4691310"/>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21" name="object 21"/>
          <p:cNvSpPr/>
          <p:nvPr/>
        </p:nvSpPr>
        <p:spPr>
          <a:xfrm>
            <a:off x="11666525" y="4968222"/>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22" name="object 22"/>
          <p:cNvSpPr txBox="1"/>
          <p:nvPr/>
        </p:nvSpPr>
        <p:spPr>
          <a:xfrm>
            <a:off x="11828336" y="3695155"/>
            <a:ext cx="2853055" cy="1410335"/>
          </a:xfrm>
          <a:prstGeom prst="rect">
            <a:avLst/>
          </a:prstGeom>
        </p:spPr>
        <p:txBody>
          <a:bodyPr vert="horz" wrap="square" lIns="0" tIns="11430" rIns="0" bIns="0" rtlCol="0">
            <a:spAutoFit/>
          </a:bodyPr>
          <a:lstStyle/>
          <a:p>
            <a:pPr marL="12700" marR="5080">
              <a:lnSpc>
                <a:spcPct val="117200"/>
              </a:lnSpc>
              <a:spcBef>
                <a:spcPts val="90"/>
              </a:spcBef>
            </a:pPr>
            <a:r>
              <a:rPr sz="1550" spc="30" dirty="0">
                <a:solidFill>
                  <a:srgbClr val="FFFFFF"/>
                </a:solidFill>
                <a:latin typeface="Roboto"/>
                <a:cs typeface="Roboto"/>
              </a:rPr>
              <a:t>LÀM</a:t>
            </a:r>
            <a:r>
              <a:rPr sz="1550" spc="5" dirty="0">
                <a:solidFill>
                  <a:srgbClr val="FFFFFF"/>
                </a:solidFill>
                <a:latin typeface="Roboto"/>
                <a:cs typeface="Roboto"/>
              </a:rPr>
              <a:t> </a:t>
            </a:r>
            <a:r>
              <a:rPr sz="1550" spc="40" dirty="0">
                <a:solidFill>
                  <a:srgbClr val="FFFFFF"/>
                </a:solidFill>
                <a:latin typeface="Roboto"/>
                <a:cs typeface="Roboto"/>
              </a:rPr>
              <a:t>MẸ</a:t>
            </a:r>
            <a:r>
              <a:rPr sz="1550" spc="5" dirty="0">
                <a:solidFill>
                  <a:srgbClr val="FFFFFF"/>
                </a:solidFill>
                <a:latin typeface="Roboto"/>
                <a:cs typeface="Roboto"/>
              </a:rPr>
              <a:t> KIỂU </a:t>
            </a:r>
            <a:r>
              <a:rPr sz="1550" spc="35" dirty="0">
                <a:solidFill>
                  <a:srgbClr val="FFFFFF"/>
                </a:solidFill>
                <a:latin typeface="Roboto"/>
                <a:cs typeface="Roboto"/>
              </a:rPr>
              <a:t>NHẬT</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Today </a:t>
            </a:r>
            <a:r>
              <a:rPr sz="1550" spc="15" dirty="0">
                <a:solidFill>
                  <a:srgbClr val="FFFFFF"/>
                </a:solidFill>
                <a:latin typeface="Roboto"/>
                <a:cs typeface="Roboto"/>
              </a:rPr>
              <a:t>TV  </a:t>
            </a:r>
            <a:r>
              <a:rPr sz="1550" spc="-20" dirty="0">
                <a:solidFill>
                  <a:srgbClr val="FFFFFF"/>
                </a:solidFill>
                <a:latin typeface="Roboto"/>
                <a:cs typeface="Roboto"/>
              </a:rPr>
              <a:t>DU</a:t>
            </a:r>
            <a:r>
              <a:rPr sz="1550" spc="5" dirty="0">
                <a:solidFill>
                  <a:srgbClr val="FFFFFF"/>
                </a:solidFill>
                <a:latin typeface="Roboto"/>
                <a:cs typeface="Roboto"/>
              </a:rPr>
              <a:t> </a:t>
            </a:r>
            <a:r>
              <a:rPr sz="1550" spc="20" dirty="0">
                <a:solidFill>
                  <a:srgbClr val="FFFFFF"/>
                </a:solidFill>
                <a:latin typeface="Roboto"/>
                <a:cs typeface="Roboto"/>
              </a:rPr>
              <a:t>LỊCH</a:t>
            </a:r>
            <a:r>
              <a:rPr sz="1550" spc="5" dirty="0">
                <a:solidFill>
                  <a:srgbClr val="FFFFFF"/>
                </a:solidFill>
                <a:latin typeface="Roboto"/>
                <a:cs typeface="Roboto"/>
              </a:rPr>
              <a:t> </a:t>
            </a:r>
            <a:r>
              <a:rPr sz="1550" spc="40" dirty="0">
                <a:solidFill>
                  <a:srgbClr val="FFFFFF"/>
                </a:solidFill>
                <a:latin typeface="Roboto"/>
                <a:cs typeface="Roboto"/>
              </a:rPr>
              <a:t>VÀ</a:t>
            </a:r>
            <a:r>
              <a:rPr sz="1550" spc="5" dirty="0">
                <a:solidFill>
                  <a:srgbClr val="FFFFFF"/>
                </a:solidFill>
                <a:latin typeface="Roboto"/>
                <a:cs typeface="Roboto"/>
              </a:rPr>
              <a:t> </a:t>
            </a:r>
            <a:r>
              <a:rPr sz="1550" spc="45" dirty="0">
                <a:solidFill>
                  <a:srgbClr val="FFFFFF"/>
                </a:solidFill>
                <a:latin typeface="Roboto"/>
                <a:cs typeface="Roboto"/>
              </a:rPr>
              <a:t>ẨM</a:t>
            </a:r>
            <a:r>
              <a:rPr sz="1550" spc="5" dirty="0">
                <a:solidFill>
                  <a:srgbClr val="FFFFFF"/>
                </a:solidFill>
                <a:latin typeface="Roboto"/>
                <a:cs typeface="Roboto"/>
              </a:rPr>
              <a:t> </a:t>
            </a:r>
            <a:r>
              <a:rPr sz="1550" spc="30" dirty="0">
                <a:solidFill>
                  <a:srgbClr val="FFFFFF"/>
                </a:solidFill>
                <a:latin typeface="Roboto"/>
                <a:cs typeface="Roboto"/>
              </a:rPr>
              <a:t>THỰC</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15" dirty="0">
                <a:solidFill>
                  <a:srgbClr val="FFFFFF"/>
                </a:solidFill>
                <a:latin typeface="Roboto"/>
                <a:cs typeface="Roboto"/>
              </a:rPr>
              <a:t>VTV4  </a:t>
            </a:r>
            <a:r>
              <a:rPr sz="1550" spc="35" dirty="0">
                <a:solidFill>
                  <a:srgbClr val="FFFFFF"/>
                </a:solidFill>
                <a:latin typeface="Roboto"/>
                <a:cs typeface="Roboto"/>
              </a:rPr>
              <a:t>GÓC</a:t>
            </a:r>
            <a:r>
              <a:rPr sz="1550" spc="5" dirty="0">
                <a:solidFill>
                  <a:srgbClr val="FFFFFF"/>
                </a:solidFill>
                <a:latin typeface="Roboto"/>
                <a:cs typeface="Roboto"/>
              </a:rPr>
              <a:t> </a:t>
            </a:r>
            <a:r>
              <a:rPr sz="1550" spc="20" dirty="0">
                <a:solidFill>
                  <a:srgbClr val="FFFFFF"/>
                </a:solidFill>
                <a:latin typeface="Roboto"/>
                <a:cs typeface="Roboto"/>
              </a:rPr>
              <a:t>BẾP</a:t>
            </a:r>
            <a:r>
              <a:rPr sz="1550" spc="5" dirty="0">
                <a:solidFill>
                  <a:srgbClr val="FFFFFF"/>
                </a:solidFill>
                <a:latin typeface="Roboto"/>
                <a:cs typeface="Roboto"/>
              </a:rPr>
              <a:t> </a:t>
            </a:r>
            <a:r>
              <a:rPr sz="1550" spc="10" dirty="0">
                <a:solidFill>
                  <a:srgbClr val="FFFFFF"/>
                </a:solidFill>
                <a:latin typeface="Roboto"/>
                <a:cs typeface="Roboto"/>
              </a:rPr>
              <a:t>QUÊ</a:t>
            </a:r>
            <a:r>
              <a:rPr sz="1550" spc="5" dirty="0">
                <a:solidFill>
                  <a:srgbClr val="FFFFFF"/>
                </a:solidFill>
                <a:latin typeface="Roboto"/>
                <a:cs typeface="Roboto"/>
              </a:rPr>
              <a:t> </a:t>
            </a:r>
            <a:r>
              <a:rPr sz="1550" spc="40" dirty="0">
                <a:solidFill>
                  <a:srgbClr val="FFFFFF"/>
                </a:solidFill>
                <a:latin typeface="Roboto"/>
                <a:cs typeface="Roboto"/>
              </a:rPr>
              <a:t>NHÀ</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0" dirty="0">
                <a:solidFill>
                  <a:srgbClr val="FFFFFF"/>
                </a:solidFill>
                <a:latin typeface="Roboto"/>
                <a:cs typeface="Roboto"/>
              </a:rPr>
              <a:t>VTV8</a:t>
            </a:r>
            <a:endParaRPr sz="1550">
              <a:latin typeface="Roboto"/>
              <a:cs typeface="Roboto"/>
            </a:endParaRPr>
          </a:p>
          <a:p>
            <a:pPr marL="12700">
              <a:lnSpc>
                <a:spcPct val="100000"/>
              </a:lnSpc>
              <a:spcBef>
                <a:spcPts val="320"/>
              </a:spcBef>
            </a:pPr>
            <a:r>
              <a:rPr sz="1550" spc="20" dirty="0">
                <a:solidFill>
                  <a:srgbClr val="FFFFFF"/>
                </a:solidFill>
                <a:latin typeface="Roboto"/>
                <a:cs typeface="Roboto"/>
              </a:rPr>
              <a:t>BỨC</a:t>
            </a:r>
            <a:r>
              <a:rPr sz="1550" spc="5" dirty="0">
                <a:solidFill>
                  <a:srgbClr val="FFFFFF"/>
                </a:solidFill>
                <a:latin typeface="Roboto"/>
                <a:cs typeface="Roboto"/>
              </a:rPr>
              <a:t> </a:t>
            </a:r>
            <a:r>
              <a:rPr sz="1550" spc="25" dirty="0">
                <a:solidFill>
                  <a:srgbClr val="FFFFFF"/>
                </a:solidFill>
                <a:latin typeface="Roboto"/>
                <a:cs typeface="Roboto"/>
              </a:rPr>
              <a:t>TRANH</a:t>
            </a:r>
            <a:r>
              <a:rPr sz="1550" spc="5" dirty="0">
                <a:solidFill>
                  <a:srgbClr val="FFFFFF"/>
                </a:solidFill>
                <a:latin typeface="Roboto"/>
                <a:cs typeface="Roboto"/>
              </a:rPr>
              <a:t> </a:t>
            </a:r>
            <a:r>
              <a:rPr sz="1550" spc="45" dirty="0">
                <a:solidFill>
                  <a:srgbClr val="FFFFFF"/>
                </a:solidFill>
                <a:latin typeface="Roboto"/>
                <a:cs typeface="Roboto"/>
              </a:rPr>
              <a:t>ÂM</a:t>
            </a:r>
            <a:r>
              <a:rPr sz="1550" spc="5" dirty="0">
                <a:solidFill>
                  <a:srgbClr val="FFFFFF"/>
                </a:solidFill>
                <a:latin typeface="Roboto"/>
                <a:cs typeface="Roboto"/>
              </a:rPr>
              <a:t> </a:t>
            </a:r>
            <a:r>
              <a:rPr sz="1550" spc="45" dirty="0">
                <a:solidFill>
                  <a:srgbClr val="FFFFFF"/>
                </a:solidFill>
                <a:latin typeface="Roboto"/>
                <a:cs typeface="Roboto"/>
              </a:rPr>
              <a:t>NHẠC</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0" dirty="0">
                <a:solidFill>
                  <a:srgbClr val="FFFFFF"/>
                </a:solidFill>
                <a:latin typeface="Roboto"/>
                <a:cs typeface="Roboto"/>
              </a:rPr>
              <a:t>SCTV</a:t>
            </a:r>
            <a:endParaRPr sz="1550">
              <a:latin typeface="Roboto"/>
              <a:cs typeface="Roboto"/>
            </a:endParaRPr>
          </a:p>
          <a:p>
            <a:pPr marL="12700">
              <a:lnSpc>
                <a:spcPct val="100000"/>
              </a:lnSpc>
              <a:spcBef>
                <a:spcPts val="325"/>
              </a:spcBef>
            </a:pPr>
            <a:r>
              <a:rPr sz="1550" dirty="0">
                <a:solidFill>
                  <a:srgbClr val="FFFFFF"/>
                </a:solidFill>
                <a:latin typeface="Roboto"/>
                <a:cs typeface="Roboto"/>
              </a:rPr>
              <a:t>...</a:t>
            </a:r>
            <a:endParaRPr sz="1550">
              <a:latin typeface="Roboto"/>
              <a:cs typeface="Roboto"/>
            </a:endParaRPr>
          </a:p>
        </p:txBody>
      </p:sp>
      <p:sp>
        <p:nvSpPr>
          <p:cNvPr id="23" name="object 23"/>
          <p:cNvSpPr/>
          <p:nvPr/>
        </p:nvSpPr>
        <p:spPr>
          <a:xfrm>
            <a:off x="11666525" y="5576253"/>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24" name="object 24"/>
          <p:cNvSpPr/>
          <p:nvPr/>
        </p:nvSpPr>
        <p:spPr>
          <a:xfrm>
            <a:off x="11666525" y="5853164"/>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25" name="object 25"/>
          <p:cNvSpPr/>
          <p:nvPr/>
        </p:nvSpPr>
        <p:spPr>
          <a:xfrm>
            <a:off x="11666525" y="6406987"/>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26" name="object 26"/>
          <p:cNvSpPr/>
          <p:nvPr/>
        </p:nvSpPr>
        <p:spPr>
          <a:xfrm>
            <a:off x="11666525" y="6683898"/>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27" name="object 27"/>
          <p:cNvSpPr txBox="1"/>
          <p:nvPr/>
        </p:nvSpPr>
        <p:spPr>
          <a:xfrm>
            <a:off x="11828336" y="5410832"/>
            <a:ext cx="4014470" cy="1410335"/>
          </a:xfrm>
          <a:prstGeom prst="rect">
            <a:avLst/>
          </a:prstGeom>
        </p:spPr>
        <p:txBody>
          <a:bodyPr vert="horz" wrap="square" lIns="0" tIns="52069" rIns="0" bIns="0" rtlCol="0">
            <a:spAutoFit/>
          </a:bodyPr>
          <a:lstStyle/>
          <a:p>
            <a:pPr marL="12700">
              <a:lnSpc>
                <a:spcPct val="100000"/>
              </a:lnSpc>
              <a:spcBef>
                <a:spcPts val="409"/>
              </a:spcBef>
            </a:pPr>
            <a:r>
              <a:rPr sz="1550" spc="35" dirty="0">
                <a:solidFill>
                  <a:srgbClr val="FFFFFF"/>
                </a:solidFill>
                <a:latin typeface="Roboto"/>
                <a:cs typeface="Roboto"/>
              </a:rPr>
              <a:t>KHÁNH</a:t>
            </a:r>
            <a:r>
              <a:rPr sz="1550" spc="-20" dirty="0">
                <a:solidFill>
                  <a:srgbClr val="FFFFFF"/>
                </a:solidFill>
                <a:latin typeface="Roboto"/>
                <a:cs typeface="Roboto"/>
              </a:rPr>
              <a:t> </a:t>
            </a:r>
            <a:r>
              <a:rPr sz="1550" spc="25" dirty="0">
                <a:solidFill>
                  <a:srgbClr val="FFFFFF"/>
                </a:solidFill>
                <a:latin typeface="Roboto"/>
                <a:cs typeface="Roboto"/>
              </a:rPr>
              <a:t>GIANG</a:t>
            </a:r>
            <a:r>
              <a:rPr sz="1550" spc="-15" dirty="0">
                <a:solidFill>
                  <a:srgbClr val="FFFFFF"/>
                </a:solidFill>
                <a:latin typeface="Roboto"/>
                <a:cs typeface="Roboto"/>
              </a:rPr>
              <a:t> </a:t>
            </a:r>
            <a:r>
              <a:rPr sz="1550" spc="20" dirty="0">
                <a:solidFill>
                  <a:srgbClr val="FFFFFF"/>
                </a:solidFill>
                <a:latin typeface="Roboto"/>
                <a:cs typeface="Roboto"/>
              </a:rPr>
              <a:t>CONSTRUCTION</a:t>
            </a:r>
            <a:endParaRPr sz="1550">
              <a:latin typeface="Roboto"/>
              <a:cs typeface="Roboto"/>
            </a:endParaRPr>
          </a:p>
          <a:p>
            <a:pPr marL="12700" marR="5080">
              <a:lnSpc>
                <a:spcPct val="117200"/>
              </a:lnSpc>
            </a:pPr>
            <a:r>
              <a:rPr sz="1550" spc="20" dirty="0">
                <a:solidFill>
                  <a:srgbClr val="FFFFFF"/>
                </a:solidFill>
                <a:latin typeface="Roboto"/>
                <a:cs typeface="Roboto"/>
              </a:rPr>
              <a:t>AGRIBANK</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30" dirty="0">
                <a:solidFill>
                  <a:srgbClr val="FFFFFF"/>
                </a:solidFill>
                <a:latin typeface="Roboto"/>
                <a:cs typeface="Roboto"/>
              </a:rPr>
              <a:t>SACOMBANK</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30" dirty="0">
                <a:solidFill>
                  <a:srgbClr val="FFFFFF"/>
                </a:solidFill>
                <a:latin typeface="Roboto"/>
                <a:cs typeface="Roboto"/>
              </a:rPr>
              <a:t>TECHCOMBANK  </a:t>
            </a:r>
            <a:r>
              <a:rPr sz="1550" spc="20" dirty="0">
                <a:solidFill>
                  <a:srgbClr val="FFFFFF"/>
                </a:solidFill>
                <a:latin typeface="Roboto"/>
                <a:cs typeface="Roboto"/>
              </a:rPr>
              <a:t>HSBC</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0" dirty="0">
                <a:solidFill>
                  <a:srgbClr val="FFFFFF"/>
                </a:solidFill>
                <a:latin typeface="Roboto"/>
                <a:cs typeface="Roboto"/>
              </a:rPr>
              <a:t>MARITIMEBANK</a:t>
            </a:r>
            <a:r>
              <a:rPr sz="1550" spc="5" dirty="0">
                <a:solidFill>
                  <a:srgbClr val="FFFFFF"/>
                </a:solidFill>
                <a:latin typeface="Roboto"/>
                <a:cs typeface="Roboto"/>
              </a:rPr>
              <a:t> </a:t>
            </a:r>
            <a:r>
              <a:rPr sz="1550" spc="-265" dirty="0">
                <a:solidFill>
                  <a:srgbClr val="FFFFFF"/>
                </a:solidFill>
                <a:latin typeface="Roboto"/>
                <a:cs typeface="Roboto"/>
              </a:rPr>
              <a:t>-</a:t>
            </a:r>
            <a:r>
              <a:rPr sz="1550" spc="5" dirty="0">
                <a:solidFill>
                  <a:srgbClr val="FFFFFF"/>
                </a:solidFill>
                <a:latin typeface="Roboto"/>
                <a:cs typeface="Roboto"/>
              </a:rPr>
              <a:t> </a:t>
            </a:r>
            <a:r>
              <a:rPr sz="1550" spc="25" dirty="0">
                <a:solidFill>
                  <a:srgbClr val="FFFFFF"/>
                </a:solidFill>
                <a:latin typeface="Roboto"/>
                <a:cs typeface="Roboto"/>
              </a:rPr>
              <a:t>ACB  </a:t>
            </a:r>
            <a:r>
              <a:rPr sz="1550" spc="20" dirty="0">
                <a:solidFill>
                  <a:srgbClr val="FFFFFF"/>
                </a:solidFill>
                <a:latin typeface="Roboto"/>
                <a:cs typeface="Roboto"/>
              </a:rPr>
              <a:t>WISDOMCOIN</a:t>
            </a:r>
            <a:endParaRPr sz="1550">
              <a:latin typeface="Roboto"/>
              <a:cs typeface="Roboto"/>
            </a:endParaRPr>
          </a:p>
          <a:p>
            <a:pPr marL="12700">
              <a:lnSpc>
                <a:spcPct val="100000"/>
              </a:lnSpc>
              <a:spcBef>
                <a:spcPts val="325"/>
              </a:spcBef>
            </a:pPr>
            <a:r>
              <a:rPr sz="1550" dirty="0">
                <a:solidFill>
                  <a:srgbClr val="FFFFFF"/>
                </a:solidFill>
                <a:latin typeface="Roboto"/>
                <a:cs typeface="Roboto"/>
              </a:rPr>
              <a:t>...</a:t>
            </a:r>
            <a:endParaRPr sz="1550">
              <a:latin typeface="Roboto"/>
              <a:cs typeface="Roboto"/>
            </a:endParaRPr>
          </a:p>
        </p:txBody>
      </p:sp>
      <p:sp>
        <p:nvSpPr>
          <p:cNvPr id="28" name="object 28"/>
          <p:cNvSpPr/>
          <p:nvPr/>
        </p:nvSpPr>
        <p:spPr>
          <a:xfrm>
            <a:off x="11666525" y="7158226"/>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29" name="object 29"/>
          <p:cNvSpPr/>
          <p:nvPr/>
        </p:nvSpPr>
        <p:spPr>
          <a:xfrm>
            <a:off x="11666525" y="7435137"/>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0" name="object 30"/>
          <p:cNvSpPr/>
          <p:nvPr/>
        </p:nvSpPr>
        <p:spPr>
          <a:xfrm>
            <a:off x="11666525" y="7712049"/>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31" name="object 31"/>
          <p:cNvSpPr/>
          <p:nvPr/>
        </p:nvSpPr>
        <p:spPr>
          <a:xfrm>
            <a:off x="11666525" y="7988960"/>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2" name="object 32"/>
          <p:cNvSpPr/>
          <p:nvPr/>
        </p:nvSpPr>
        <p:spPr>
          <a:xfrm>
            <a:off x="11666525" y="8265872"/>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3" name="object 33"/>
          <p:cNvSpPr txBox="1"/>
          <p:nvPr/>
        </p:nvSpPr>
        <p:spPr>
          <a:xfrm>
            <a:off x="11828336" y="6992805"/>
            <a:ext cx="2030095" cy="1410335"/>
          </a:xfrm>
          <a:prstGeom prst="rect">
            <a:avLst/>
          </a:prstGeom>
        </p:spPr>
        <p:txBody>
          <a:bodyPr vert="horz" wrap="square" lIns="0" tIns="52069" rIns="0" bIns="0" rtlCol="0">
            <a:spAutoFit/>
          </a:bodyPr>
          <a:lstStyle/>
          <a:p>
            <a:pPr marL="12700">
              <a:lnSpc>
                <a:spcPct val="100000"/>
              </a:lnSpc>
              <a:spcBef>
                <a:spcPts val="409"/>
              </a:spcBef>
            </a:pPr>
            <a:r>
              <a:rPr sz="1550" spc="25" dirty="0">
                <a:solidFill>
                  <a:srgbClr val="FFFFFF"/>
                </a:solidFill>
                <a:latin typeface="Roboto"/>
                <a:cs typeface="Roboto"/>
              </a:rPr>
              <a:t>PNJ</a:t>
            </a:r>
            <a:r>
              <a:rPr sz="1550" spc="-30" dirty="0">
                <a:solidFill>
                  <a:srgbClr val="FFFFFF"/>
                </a:solidFill>
                <a:latin typeface="Roboto"/>
                <a:cs typeface="Roboto"/>
              </a:rPr>
              <a:t> </a:t>
            </a:r>
            <a:r>
              <a:rPr sz="1550" spc="5" dirty="0">
                <a:solidFill>
                  <a:srgbClr val="FFFFFF"/>
                </a:solidFill>
                <a:latin typeface="Roboto"/>
                <a:cs typeface="Roboto"/>
              </a:rPr>
              <a:t>SILVER</a:t>
            </a:r>
            <a:endParaRPr sz="1550">
              <a:latin typeface="Roboto"/>
              <a:cs typeface="Roboto"/>
            </a:endParaRPr>
          </a:p>
          <a:p>
            <a:pPr marL="12700" marR="5080">
              <a:lnSpc>
                <a:spcPct val="117200"/>
              </a:lnSpc>
            </a:pPr>
            <a:r>
              <a:rPr sz="1550" spc="30" dirty="0">
                <a:solidFill>
                  <a:srgbClr val="FFFFFF"/>
                </a:solidFill>
                <a:latin typeface="Roboto"/>
                <a:cs typeface="Roboto"/>
              </a:rPr>
              <a:t>KENTON</a:t>
            </a:r>
            <a:r>
              <a:rPr sz="1550" spc="-50" dirty="0">
                <a:solidFill>
                  <a:srgbClr val="FFFFFF"/>
                </a:solidFill>
                <a:latin typeface="Roboto"/>
                <a:cs typeface="Roboto"/>
              </a:rPr>
              <a:t> </a:t>
            </a:r>
            <a:r>
              <a:rPr sz="1550" spc="15" dirty="0">
                <a:solidFill>
                  <a:srgbClr val="FFFFFF"/>
                </a:solidFill>
                <a:latin typeface="Roboto"/>
                <a:cs typeface="Roboto"/>
              </a:rPr>
              <a:t>RESIDENCES </a:t>
            </a:r>
            <a:r>
              <a:rPr sz="1550" spc="-375" dirty="0">
                <a:solidFill>
                  <a:srgbClr val="FFFFFF"/>
                </a:solidFill>
                <a:latin typeface="Roboto"/>
                <a:cs typeface="Roboto"/>
              </a:rPr>
              <a:t> </a:t>
            </a:r>
            <a:r>
              <a:rPr sz="1550" spc="20" dirty="0">
                <a:solidFill>
                  <a:srgbClr val="FFFFFF"/>
                </a:solidFill>
                <a:latin typeface="Roboto"/>
                <a:cs typeface="Roboto"/>
              </a:rPr>
              <a:t>LACALUT</a:t>
            </a:r>
            <a:endParaRPr sz="1550">
              <a:latin typeface="Roboto"/>
              <a:cs typeface="Roboto"/>
            </a:endParaRPr>
          </a:p>
          <a:p>
            <a:pPr marL="12700">
              <a:lnSpc>
                <a:spcPct val="100000"/>
              </a:lnSpc>
              <a:spcBef>
                <a:spcPts val="325"/>
              </a:spcBef>
            </a:pPr>
            <a:r>
              <a:rPr sz="1550" spc="5" dirty="0">
                <a:solidFill>
                  <a:srgbClr val="FFFFFF"/>
                </a:solidFill>
                <a:latin typeface="Roboto"/>
                <a:cs typeface="Roboto"/>
              </a:rPr>
              <a:t>BELLUNI</a:t>
            </a:r>
            <a:endParaRPr sz="1550">
              <a:latin typeface="Roboto"/>
              <a:cs typeface="Roboto"/>
            </a:endParaRPr>
          </a:p>
          <a:p>
            <a:pPr marL="12700">
              <a:lnSpc>
                <a:spcPct val="100000"/>
              </a:lnSpc>
              <a:spcBef>
                <a:spcPts val="320"/>
              </a:spcBef>
            </a:pPr>
            <a:r>
              <a:rPr sz="1550" dirty="0">
                <a:solidFill>
                  <a:srgbClr val="FFFFFF"/>
                </a:solidFill>
                <a:latin typeface="Roboto"/>
                <a:cs typeface="Roboto"/>
              </a:rPr>
              <a:t>...</a:t>
            </a:r>
            <a:endParaRPr sz="1550">
              <a:latin typeface="Roboto"/>
              <a:cs typeface="Roboto"/>
            </a:endParaRPr>
          </a:p>
        </p:txBody>
      </p:sp>
      <p:sp>
        <p:nvSpPr>
          <p:cNvPr id="34" name="object 34"/>
          <p:cNvSpPr/>
          <p:nvPr/>
        </p:nvSpPr>
        <p:spPr>
          <a:xfrm>
            <a:off x="11666525" y="8765840"/>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35" name="object 35"/>
          <p:cNvSpPr/>
          <p:nvPr/>
        </p:nvSpPr>
        <p:spPr>
          <a:xfrm>
            <a:off x="11666525" y="9042751"/>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6" name="object 36"/>
          <p:cNvSpPr/>
          <p:nvPr/>
        </p:nvSpPr>
        <p:spPr>
          <a:xfrm>
            <a:off x="11666525" y="9319662"/>
            <a:ext cx="59055" cy="59055"/>
          </a:xfrm>
          <a:custGeom>
            <a:avLst/>
            <a:gdLst/>
            <a:ahLst/>
            <a:cxnLst/>
            <a:rect l="l" t="t" r="r" b="b"/>
            <a:pathLst>
              <a:path w="59054" h="59054">
                <a:moveTo>
                  <a:pt x="33264" y="58738"/>
                </a:moveTo>
                <a:lnTo>
                  <a:pt x="25474" y="58738"/>
                </a:lnTo>
                <a:lnTo>
                  <a:pt x="21728" y="57993"/>
                </a:lnTo>
                <a:lnTo>
                  <a:pt x="0" y="33264"/>
                </a:lnTo>
                <a:lnTo>
                  <a:pt x="0" y="25474"/>
                </a:lnTo>
                <a:lnTo>
                  <a:pt x="25474" y="0"/>
                </a:lnTo>
                <a:lnTo>
                  <a:pt x="33264" y="0"/>
                </a:lnTo>
                <a:lnTo>
                  <a:pt x="58738" y="29369"/>
                </a:lnTo>
                <a:lnTo>
                  <a:pt x="58738" y="33264"/>
                </a:lnTo>
                <a:lnTo>
                  <a:pt x="33264" y="58738"/>
                </a:lnTo>
                <a:close/>
              </a:path>
            </a:pathLst>
          </a:custGeom>
          <a:solidFill>
            <a:srgbClr val="FFFFFF"/>
          </a:solidFill>
        </p:spPr>
        <p:txBody>
          <a:bodyPr wrap="square" lIns="0" tIns="0" rIns="0" bIns="0" rtlCol="0"/>
          <a:lstStyle/>
          <a:p>
            <a:endParaRPr/>
          </a:p>
        </p:txBody>
      </p:sp>
      <p:sp>
        <p:nvSpPr>
          <p:cNvPr id="37" name="object 37"/>
          <p:cNvSpPr/>
          <p:nvPr/>
        </p:nvSpPr>
        <p:spPr>
          <a:xfrm>
            <a:off x="11666525" y="9596574"/>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8" name="object 38"/>
          <p:cNvSpPr/>
          <p:nvPr/>
        </p:nvSpPr>
        <p:spPr>
          <a:xfrm>
            <a:off x="11666525" y="9873485"/>
            <a:ext cx="59055" cy="59055"/>
          </a:xfrm>
          <a:custGeom>
            <a:avLst/>
            <a:gdLst/>
            <a:ahLst/>
            <a:cxnLst/>
            <a:rect l="l" t="t" r="r" b="b"/>
            <a:pathLst>
              <a:path w="59054" h="59054">
                <a:moveTo>
                  <a:pt x="33264" y="58738"/>
                </a:moveTo>
                <a:lnTo>
                  <a:pt x="25474" y="58738"/>
                </a:lnTo>
                <a:lnTo>
                  <a:pt x="21728" y="57993"/>
                </a:lnTo>
                <a:lnTo>
                  <a:pt x="0" y="33263"/>
                </a:lnTo>
                <a:lnTo>
                  <a:pt x="0" y="25474"/>
                </a:lnTo>
                <a:lnTo>
                  <a:pt x="25474" y="0"/>
                </a:lnTo>
                <a:lnTo>
                  <a:pt x="33264" y="0"/>
                </a:lnTo>
                <a:lnTo>
                  <a:pt x="58738" y="29369"/>
                </a:lnTo>
                <a:lnTo>
                  <a:pt x="58738" y="33263"/>
                </a:lnTo>
                <a:lnTo>
                  <a:pt x="33264" y="58738"/>
                </a:lnTo>
                <a:close/>
              </a:path>
            </a:pathLst>
          </a:custGeom>
          <a:solidFill>
            <a:srgbClr val="FFFFFF"/>
          </a:solidFill>
        </p:spPr>
        <p:txBody>
          <a:bodyPr wrap="square" lIns="0" tIns="0" rIns="0" bIns="0" rtlCol="0"/>
          <a:lstStyle/>
          <a:p>
            <a:endParaRPr/>
          </a:p>
        </p:txBody>
      </p:sp>
      <p:sp>
        <p:nvSpPr>
          <p:cNvPr id="39" name="object 39"/>
          <p:cNvSpPr txBox="1"/>
          <p:nvPr/>
        </p:nvSpPr>
        <p:spPr>
          <a:xfrm>
            <a:off x="11828336" y="8600419"/>
            <a:ext cx="1967230" cy="1410335"/>
          </a:xfrm>
          <a:prstGeom prst="rect">
            <a:avLst/>
          </a:prstGeom>
        </p:spPr>
        <p:txBody>
          <a:bodyPr vert="horz" wrap="square" lIns="0" tIns="11430" rIns="0" bIns="0" rtlCol="0">
            <a:spAutoFit/>
          </a:bodyPr>
          <a:lstStyle/>
          <a:p>
            <a:pPr marL="12700" marR="710565">
              <a:lnSpc>
                <a:spcPct val="117200"/>
              </a:lnSpc>
              <a:spcBef>
                <a:spcPts val="90"/>
              </a:spcBef>
            </a:pPr>
            <a:r>
              <a:rPr sz="1550" spc="15" dirty="0">
                <a:solidFill>
                  <a:srgbClr val="FFFFFF"/>
                </a:solidFill>
                <a:latin typeface="Roboto"/>
                <a:cs typeface="Roboto"/>
              </a:rPr>
              <a:t>VILLA PARK </a:t>
            </a:r>
            <a:r>
              <a:rPr sz="1550" spc="20" dirty="0">
                <a:solidFill>
                  <a:srgbClr val="FFFFFF"/>
                </a:solidFill>
                <a:latin typeface="Roboto"/>
                <a:cs typeface="Roboto"/>
              </a:rPr>
              <a:t> LAX</a:t>
            </a:r>
            <a:r>
              <a:rPr sz="1550" spc="-60" dirty="0">
                <a:solidFill>
                  <a:srgbClr val="FFFFFF"/>
                </a:solidFill>
                <a:latin typeface="Roboto"/>
                <a:cs typeface="Roboto"/>
              </a:rPr>
              <a:t> </a:t>
            </a:r>
            <a:r>
              <a:rPr sz="1550" spc="10" dirty="0">
                <a:solidFill>
                  <a:srgbClr val="FFFFFF"/>
                </a:solidFill>
                <a:latin typeface="Roboto"/>
                <a:cs typeface="Roboto"/>
              </a:rPr>
              <a:t>AIRPORT </a:t>
            </a:r>
            <a:r>
              <a:rPr sz="1550" spc="-375" dirty="0">
                <a:solidFill>
                  <a:srgbClr val="FFFFFF"/>
                </a:solidFill>
                <a:latin typeface="Roboto"/>
                <a:cs typeface="Roboto"/>
              </a:rPr>
              <a:t> </a:t>
            </a:r>
            <a:r>
              <a:rPr sz="1550" spc="35" dirty="0">
                <a:solidFill>
                  <a:srgbClr val="FFFFFF"/>
                </a:solidFill>
                <a:latin typeface="Roboto"/>
                <a:cs typeface="Roboto"/>
              </a:rPr>
              <a:t>THE</a:t>
            </a:r>
            <a:r>
              <a:rPr sz="1550" spc="-10" dirty="0">
                <a:solidFill>
                  <a:srgbClr val="FFFFFF"/>
                </a:solidFill>
                <a:latin typeface="Roboto"/>
                <a:cs typeface="Roboto"/>
              </a:rPr>
              <a:t> </a:t>
            </a:r>
            <a:r>
              <a:rPr sz="1550" spc="10" dirty="0">
                <a:solidFill>
                  <a:srgbClr val="FFFFFF"/>
                </a:solidFill>
                <a:latin typeface="Roboto"/>
                <a:cs typeface="Roboto"/>
              </a:rPr>
              <a:t>LINER</a:t>
            </a:r>
            <a:endParaRPr sz="1550">
              <a:latin typeface="Roboto"/>
              <a:cs typeface="Roboto"/>
            </a:endParaRPr>
          </a:p>
          <a:p>
            <a:pPr marL="12700">
              <a:lnSpc>
                <a:spcPct val="100000"/>
              </a:lnSpc>
              <a:spcBef>
                <a:spcPts val="320"/>
              </a:spcBef>
            </a:pPr>
            <a:r>
              <a:rPr sz="1550" spc="25" dirty="0">
                <a:solidFill>
                  <a:srgbClr val="FFFFFF"/>
                </a:solidFill>
                <a:latin typeface="Roboto"/>
                <a:cs typeface="Roboto"/>
              </a:rPr>
              <a:t>ORIANA</a:t>
            </a:r>
            <a:r>
              <a:rPr sz="1550" spc="-35" dirty="0">
                <a:solidFill>
                  <a:srgbClr val="FFFFFF"/>
                </a:solidFill>
                <a:latin typeface="Roboto"/>
                <a:cs typeface="Roboto"/>
              </a:rPr>
              <a:t> </a:t>
            </a:r>
            <a:r>
              <a:rPr sz="1550" spc="15" dirty="0">
                <a:solidFill>
                  <a:srgbClr val="FFFFFF"/>
                </a:solidFill>
                <a:latin typeface="Roboto"/>
                <a:cs typeface="Roboto"/>
              </a:rPr>
              <a:t>RESIDENCES</a:t>
            </a:r>
            <a:endParaRPr sz="1550">
              <a:latin typeface="Roboto"/>
              <a:cs typeface="Roboto"/>
            </a:endParaRPr>
          </a:p>
          <a:p>
            <a:pPr marL="12700">
              <a:lnSpc>
                <a:spcPct val="100000"/>
              </a:lnSpc>
              <a:spcBef>
                <a:spcPts val="325"/>
              </a:spcBef>
            </a:pPr>
            <a:r>
              <a:rPr sz="1550" dirty="0">
                <a:solidFill>
                  <a:srgbClr val="FFFFFF"/>
                </a:solidFill>
                <a:latin typeface="Roboto"/>
                <a:cs typeface="Roboto"/>
              </a:rPr>
              <a:t>...</a:t>
            </a:r>
            <a:endParaRPr sz="1550">
              <a:latin typeface="Roboto"/>
              <a:cs typeface="Roboto"/>
            </a:endParaRPr>
          </a:p>
        </p:txBody>
      </p:sp>
      <p:sp>
        <p:nvSpPr>
          <p:cNvPr id="40" name="object 40"/>
          <p:cNvSpPr txBox="1"/>
          <p:nvPr/>
        </p:nvSpPr>
        <p:spPr>
          <a:xfrm>
            <a:off x="9281231" y="1358791"/>
            <a:ext cx="929640" cy="321310"/>
          </a:xfrm>
          <a:prstGeom prst="rect">
            <a:avLst/>
          </a:prstGeom>
        </p:spPr>
        <p:txBody>
          <a:bodyPr vert="horz" wrap="square" lIns="0" tIns="17145" rIns="0" bIns="0" rtlCol="0">
            <a:spAutoFit/>
          </a:bodyPr>
          <a:lstStyle/>
          <a:p>
            <a:pPr marL="12700">
              <a:lnSpc>
                <a:spcPct val="100000"/>
              </a:lnSpc>
              <a:spcBef>
                <a:spcPts val="135"/>
              </a:spcBef>
            </a:pPr>
            <a:r>
              <a:rPr sz="1900" spc="15" dirty="0">
                <a:solidFill>
                  <a:srgbClr val="FFBE40"/>
                </a:solidFill>
                <a:latin typeface="Roboto"/>
                <a:cs typeface="Roboto"/>
              </a:rPr>
              <a:t>SITCOM</a:t>
            </a:r>
            <a:endParaRPr sz="1900">
              <a:latin typeface="Roboto"/>
              <a:cs typeface="Roboto"/>
            </a:endParaRPr>
          </a:p>
        </p:txBody>
      </p:sp>
      <p:sp>
        <p:nvSpPr>
          <p:cNvPr id="41" name="object 41"/>
          <p:cNvSpPr txBox="1"/>
          <p:nvPr/>
        </p:nvSpPr>
        <p:spPr>
          <a:xfrm>
            <a:off x="9281231" y="2707641"/>
            <a:ext cx="1478280" cy="321310"/>
          </a:xfrm>
          <a:prstGeom prst="rect">
            <a:avLst/>
          </a:prstGeom>
        </p:spPr>
        <p:txBody>
          <a:bodyPr vert="horz" wrap="square" lIns="0" tIns="17145" rIns="0" bIns="0" rtlCol="0">
            <a:spAutoFit/>
          </a:bodyPr>
          <a:lstStyle/>
          <a:p>
            <a:pPr marL="12700">
              <a:lnSpc>
                <a:spcPct val="100000"/>
              </a:lnSpc>
              <a:spcBef>
                <a:spcPts val="135"/>
              </a:spcBef>
            </a:pPr>
            <a:r>
              <a:rPr sz="1900" spc="40" dirty="0">
                <a:solidFill>
                  <a:srgbClr val="FFBE40"/>
                </a:solidFill>
                <a:latin typeface="Roboto"/>
                <a:cs typeface="Roboto"/>
              </a:rPr>
              <a:t>GAME</a:t>
            </a:r>
            <a:r>
              <a:rPr sz="1900" spc="-50" dirty="0">
                <a:solidFill>
                  <a:srgbClr val="FFBE40"/>
                </a:solidFill>
                <a:latin typeface="Roboto"/>
                <a:cs typeface="Roboto"/>
              </a:rPr>
              <a:t> </a:t>
            </a:r>
            <a:r>
              <a:rPr sz="1900" spc="30" dirty="0">
                <a:solidFill>
                  <a:srgbClr val="FFBE40"/>
                </a:solidFill>
                <a:latin typeface="Roboto"/>
                <a:cs typeface="Roboto"/>
              </a:rPr>
              <a:t>SHOW</a:t>
            </a:r>
            <a:endParaRPr sz="1900">
              <a:latin typeface="Roboto"/>
              <a:cs typeface="Roboto"/>
            </a:endParaRPr>
          </a:p>
        </p:txBody>
      </p:sp>
      <p:sp>
        <p:nvSpPr>
          <p:cNvPr id="42" name="object 42"/>
          <p:cNvSpPr txBox="1"/>
          <p:nvPr/>
        </p:nvSpPr>
        <p:spPr>
          <a:xfrm>
            <a:off x="9281231" y="3910018"/>
            <a:ext cx="1821814" cy="309700"/>
          </a:xfrm>
          <a:prstGeom prst="rect">
            <a:avLst/>
          </a:prstGeom>
        </p:spPr>
        <p:txBody>
          <a:bodyPr vert="horz" wrap="square" lIns="0" tIns="17145" rIns="0" bIns="0" rtlCol="0">
            <a:spAutoFit/>
          </a:bodyPr>
          <a:lstStyle/>
          <a:p>
            <a:pPr marL="12700">
              <a:lnSpc>
                <a:spcPct val="100000"/>
              </a:lnSpc>
              <a:spcBef>
                <a:spcPts val="135"/>
              </a:spcBef>
            </a:pPr>
            <a:r>
              <a:rPr lang="en-US" sz="1900" spc="30" dirty="0" smtClean="0">
                <a:solidFill>
                  <a:srgbClr val="FFBE40"/>
                </a:solidFill>
                <a:latin typeface="Roboto"/>
                <a:cs typeface="Roboto"/>
              </a:rPr>
              <a:t>TV PROGAMS</a:t>
            </a:r>
            <a:endParaRPr sz="1900" dirty="0">
              <a:latin typeface="Roboto"/>
              <a:cs typeface="Roboto"/>
            </a:endParaRPr>
          </a:p>
        </p:txBody>
      </p:sp>
      <p:sp>
        <p:nvSpPr>
          <p:cNvPr id="43" name="object 43"/>
          <p:cNvSpPr txBox="1"/>
          <p:nvPr/>
        </p:nvSpPr>
        <p:spPr>
          <a:xfrm>
            <a:off x="9281231" y="5854443"/>
            <a:ext cx="693420" cy="321310"/>
          </a:xfrm>
          <a:prstGeom prst="rect">
            <a:avLst/>
          </a:prstGeom>
        </p:spPr>
        <p:txBody>
          <a:bodyPr vert="horz" wrap="square" lIns="0" tIns="17145" rIns="0" bIns="0" rtlCol="0">
            <a:spAutoFit/>
          </a:bodyPr>
          <a:lstStyle/>
          <a:p>
            <a:pPr marL="12700">
              <a:lnSpc>
                <a:spcPct val="100000"/>
              </a:lnSpc>
              <a:spcBef>
                <a:spcPts val="135"/>
              </a:spcBef>
            </a:pPr>
            <a:r>
              <a:rPr sz="1900" spc="25" dirty="0">
                <a:solidFill>
                  <a:srgbClr val="FFBE40"/>
                </a:solidFill>
                <a:latin typeface="Roboto"/>
                <a:cs typeface="Roboto"/>
              </a:rPr>
              <a:t>V</a:t>
            </a:r>
            <a:r>
              <a:rPr sz="1900" spc="-15" dirty="0">
                <a:solidFill>
                  <a:srgbClr val="FFBE40"/>
                </a:solidFill>
                <a:latin typeface="Roboto"/>
                <a:cs typeface="Roboto"/>
              </a:rPr>
              <a:t>I</a:t>
            </a:r>
            <a:r>
              <a:rPr sz="1900" spc="-25" dirty="0">
                <a:solidFill>
                  <a:srgbClr val="FFBE40"/>
                </a:solidFill>
                <a:latin typeface="Roboto"/>
                <a:cs typeface="Roboto"/>
              </a:rPr>
              <a:t>R</a:t>
            </a:r>
            <a:r>
              <a:rPr sz="1900" spc="55" dirty="0">
                <a:solidFill>
                  <a:srgbClr val="FFBE40"/>
                </a:solidFill>
                <a:latin typeface="Roboto"/>
                <a:cs typeface="Roboto"/>
              </a:rPr>
              <a:t>A</a:t>
            </a:r>
            <a:r>
              <a:rPr sz="1900" spc="-5" dirty="0">
                <a:solidFill>
                  <a:srgbClr val="FFBE40"/>
                </a:solidFill>
                <a:latin typeface="Roboto"/>
                <a:cs typeface="Roboto"/>
              </a:rPr>
              <a:t>L</a:t>
            </a:r>
            <a:endParaRPr sz="1900">
              <a:latin typeface="Roboto"/>
              <a:cs typeface="Roboto"/>
            </a:endParaRPr>
          </a:p>
        </p:txBody>
      </p:sp>
      <p:sp>
        <p:nvSpPr>
          <p:cNvPr id="44" name="object 44"/>
          <p:cNvSpPr txBox="1"/>
          <p:nvPr/>
        </p:nvSpPr>
        <p:spPr>
          <a:xfrm>
            <a:off x="9281231" y="7536481"/>
            <a:ext cx="489584" cy="321310"/>
          </a:xfrm>
          <a:prstGeom prst="rect">
            <a:avLst/>
          </a:prstGeom>
        </p:spPr>
        <p:txBody>
          <a:bodyPr vert="horz" wrap="square" lIns="0" tIns="17145" rIns="0" bIns="0" rtlCol="0">
            <a:spAutoFit/>
          </a:bodyPr>
          <a:lstStyle/>
          <a:p>
            <a:pPr marL="12700">
              <a:lnSpc>
                <a:spcPct val="100000"/>
              </a:lnSpc>
              <a:spcBef>
                <a:spcPts val="135"/>
              </a:spcBef>
            </a:pPr>
            <a:r>
              <a:rPr sz="1900" spc="10" dirty="0">
                <a:solidFill>
                  <a:srgbClr val="FFBE40"/>
                </a:solidFill>
                <a:latin typeface="Roboto"/>
                <a:cs typeface="Roboto"/>
              </a:rPr>
              <a:t>T</a:t>
            </a:r>
            <a:r>
              <a:rPr sz="1900" spc="25" dirty="0">
                <a:solidFill>
                  <a:srgbClr val="FFBE40"/>
                </a:solidFill>
                <a:latin typeface="Roboto"/>
                <a:cs typeface="Roboto"/>
              </a:rPr>
              <a:t>V</a:t>
            </a:r>
            <a:r>
              <a:rPr sz="1900" spc="55" dirty="0">
                <a:solidFill>
                  <a:srgbClr val="FFBE40"/>
                </a:solidFill>
                <a:latin typeface="Roboto"/>
                <a:cs typeface="Roboto"/>
              </a:rPr>
              <a:t>C</a:t>
            </a:r>
            <a:endParaRPr sz="1900">
              <a:latin typeface="Roboto"/>
              <a:cs typeface="Roboto"/>
            </a:endParaRPr>
          </a:p>
        </p:txBody>
      </p:sp>
      <p:sp>
        <p:nvSpPr>
          <p:cNvPr id="45" name="object 45"/>
          <p:cNvSpPr txBox="1"/>
          <p:nvPr/>
        </p:nvSpPr>
        <p:spPr>
          <a:xfrm>
            <a:off x="9281231" y="9090958"/>
            <a:ext cx="1722755" cy="321310"/>
          </a:xfrm>
          <a:prstGeom prst="rect">
            <a:avLst/>
          </a:prstGeom>
        </p:spPr>
        <p:txBody>
          <a:bodyPr vert="horz" wrap="square" lIns="0" tIns="17145" rIns="0" bIns="0" rtlCol="0">
            <a:spAutoFit/>
          </a:bodyPr>
          <a:lstStyle/>
          <a:p>
            <a:pPr marL="12700">
              <a:lnSpc>
                <a:spcPct val="100000"/>
              </a:lnSpc>
              <a:spcBef>
                <a:spcPts val="135"/>
              </a:spcBef>
            </a:pPr>
            <a:r>
              <a:rPr sz="1900" spc="-5" dirty="0">
                <a:solidFill>
                  <a:srgbClr val="FFBE40"/>
                </a:solidFill>
                <a:latin typeface="Roboto"/>
                <a:cs typeface="Roboto"/>
              </a:rPr>
              <a:t>3D</a:t>
            </a:r>
            <a:r>
              <a:rPr sz="1900" spc="-40" dirty="0">
                <a:solidFill>
                  <a:srgbClr val="FFBE40"/>
                </a:solidFill>
                <a:latin typeface="Roboto"/>
                <a:cs typeface="Roboto"/>
              </a:rPr>
              <a:t> </a:t>
            </a:r>
            <a:r>
              <a:rPr sz="1900" spc="25" dirty="0">
                <a:solidFill>
                  <a:srgbClr val="FFBE40"/>
                </a:solidFill>
                <a:latin typeface="Roboto"/>
                <a:cs typeface="Roboto"/>
              </a:rPr>
              <a:t>ANIMATION</a:t>
            </a:r>
            <a:endParaRPr sz="1900">
              <a:latin typeface="Roboto"/>
              <a:cs typeface="Roboto"/>
            </a:endParaRPr>
          </a:p>
        </p:txBody>
      </p:sp>
      <p:pic>
        <p:nvPicPr>
          <p:cNvPr id="46" name="object 46"/>
          <p:cNvPicPr/>
          <p:nvPr/>
        </p:nvPicPr>
        <p:blipFill>
          <a:blip r:embed="rId2" cstate="print"/>
          <a:stretch>
            <a:fillRect/>
          </a:stretch>
        </p:blipFill>
        <p:spPr>
          <a:xfrm>
            <a:off x="1028700" y="777488"/>
            <a:ext cx="3800474" cy="923924"/>
          </a:xfrm>
          <a:prstGeom prst="rect">
            <a:avLst/>
          </a:prstGeom>
        </p:spPr>
      </p:pic>
      <p:sp>
        <p:nvSpPr>
          <p:cNvPr id="47" name="object 47"/>
          <p:cNvSpPr txBox="1"/>
          <p:nvPr/>
        </p:nvSpPr>
        <p:spPr>
          <a:xfrm>
            <a:off x="1016000" y="2286019"/>
            <a:ext cx="5420995" cy="3869649"/>
          </a:xfrm>
          <a:prstGeom prst="rect">
            <a:avLst/>
          </a:prstGeom>
        </p:spPr>
        <p:txBody>
          <a:bodyPr vert="horz" wrap="square" lIns="0" tIns="136525" rIns="0" bIns="0" rtlCol="0">
            <a:spAutoFit/>
          </a:bodyPr>
          <a:lstStyle/>
          <a:p>
            <a:pPr marL="12700" marR="5080">
              <a:lnSpc>
                <a:spcPts val="9680"/>
              </a:lnSpc>
              <a:spcBef>
                <a:spcPts val="1075"/>
              </a:spcBef>
              <a:tabLst>
                <a:tab pos="2518410" algn="l"/>
                <a:tab pos="2567940" algn="l"/>
              </a:tabLst>
            </a:pPr>
            <a:r>
              <a:rPr lang="en-US" sz="8800" b="1" spc="-40" dirty="0" smtClean="0">
                <a:solidFill>
                  <a:srgbClr val="FFFFFF"/>
                </a:solidFill>
                <a:latin typeface="Roboto"/>
                <a:cs typeface="Roboto"/>
              </a:rPr>
              <a:t>POST-PRODUCTION</a:t>
            </a:r>
            <a:endParaRPr sz="8800" dirty="0">
              <a:latin typeface="Roboto"/>
              <a:cs typeface="Roboto"/>
            </a:endParaRPr>
          </a:p>
        </p:txBody>
      </p:sp>
      <p:sp>
        <p:nvSpPr>
          <p:cNvPr id="48" name="object 48"/>
          <p:cNvSpPr txBox="1"/>
          <p:nvPr/>
        </p:nvSpPr>
        <p:spPr>
          <a:xfrm>
            <a:off x="1016297" y="1758410"/>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2329" y="5529796"/>
            <a:ext cx="412750" cy="412750"/>
            <a:chOff x="1112329" y="5529796"/>
            <a:chExt cx="412750" cy="412750"/>
          </a:xfrm>
        </p:grpSpPr>
        <p:sp>
          <p:nvSpPr>
            <p:cNvPr id="3" name="object 3"/>
            <p:cNvSpPr/>
            <p:nvPr/>
          </p:nvSpPr>
          <p:spPr>
            <a:xfrm>
              <a:off x="1112329" y="5529796"/>
              <a:ext cx="412750" cy="412750"/>
            </a:xfrm>
            <a:custGeom>
              <a:avLst/>
              <a:gdLst/>
              <a:ahLst/>
              <a:cxnLst/>
              <a:rect l="l" t="t" r="r" b="b"/>
              <a:pathLst>
                <a:path w="412750" h="412750">
                  <a:moveTo>
                    <a:pt x="206333" y="0"/>
                  </a:moveTo>
                  <a:lnTo>
                    <a:pt x="253645" y="5449"/>
                  </a:lnTo>
                  <a:lnTo>
                    <a:pt x="297075" y="20971"/>
                  </a:lnTo>
                  <a:lnTo>
                    <a:pt x="335386" y="45329"/>
                  </a:lnTo>
                  <a:lnTo>
                    <a:pt x="367340" y="77282"/>
                  </a:lnTo>
                  <a:lnTo>
                    <a:pt x="391697" y="115593"/>
                  </a:lnTo>
                  <a:lnTo>
                    <a:pt x="407220" y="159023"/>
                  </a:lnTo>
                  <a:lnTo>
                    <a:pt x="412669" y="206334"/>
                  </a:lnTo>
                  <a:lnTo>
                    <a:pt x="407220" y="253645"/>
                  </a:lnTo>
                  <a:lnTo>
                    <a:pt x="391697" y="297075"/>
                  </a:lnTo>
                  <a:lnTo>
                    <a:pt x="367340" y="335386"/>
                  </a:lnTo>
                  <a:lnTo>
                    <a:pt x="335386" y="367340"/>
                  </a:lnTo>
                  <a:lnTo>
                    <a:pt x="297075" y="391697"/>
                  </a:lnTo>
                  <a:lnTo>
                    <a:pt x="253645" y="407220"/>
                  </a:lnTo>
                  <a:lnTo>
                    <a:pt x="206335" y="412669"/>
                  </a:lnTo>
                  <a:lnTo>
                    <a:pt x="159024" y="407220"/>
                  </a:lnTo>
                  <a:lnTo>
                    <a:pt x="115593" y="391697"/>
                  </a:lnTo>
                  <a:lnTo>
                    <a:pt x="77282" y="367340"/>
                  </a:lnTo>
                  <a:lnTo>
                    <a:pt x="45329" y="335386"/>
                  </a:lnTo>
                  <a:lnTo>
                    <a:pt x="20972" y="297075"/>
                  </a:lnTo>
                  <a:lnTo>
                    <a:pt x="5449" y="253645"/>
                  </a:lnTo>
                  <a:lnTo>
                    <a:pt x="0" y="206334"/>
                  </a:lnTo>
                  <a:lnTo>
                    <a:pt x="5449" y="159023"/>
                  </a:lnTo>
                  <a:lnTo>
                    <a:pt x="20972" y="115593"/>
                  </a:lnTo>
                  <a:lnTo>
                    <a:pt x="45329" y="77282"/>
                  </a:lnTo>
                  <a:lnTo>
                    <a:pt x="77282" y="45329"/>
                  </a:lnTo>
                  <a:lnTo>
                    <a:pt x="115593" y="20971"/>
                  </a:lnTo>
                  <a:lnTo>
                    <a:pt x="159024" y="5449"/>
                  </a:lnTo>
                  <a:lnTo>
                    <a:pt x="206333" y="0"/>
                  </a:lnTo>
                  <a:close/>
                </a:path>
              </a:pathLst>
            </a:custGeom>
            <a:solidFill>
              <a:srgbClr val="FFBE40"/>
            </a:solidFill>
          </p:spPr>
          <p:txBody>
            <a:bodyPr wrap="square" lIns="0" tIns="0" rIns="0" bIns="0" rtlCol="0"/>
            <a:lstStyle/>
            <a:p>
              <a:endParaRPr/>
            </a:p>
          </p:txBody>
        </p:sp>
        <p:pic>
          <p:nvPicPr>
            <p:cNvPr id="4" name="object 4"/>
            <p:cNvPicPr/>
            <p:nvPr/>
          </p:nvPicPr>
          <p:blipFill>
            <a:blip r:embed="rId2" cstate="print"/>
            <a:stretch>
              <a:fillRect/>
            </a:stretch>
          </p:blipFill>
          <p:spPr>
            <a:xfrm>
              <a:off x="1263876" y="5681343"/>
              <a:ext cx="109727" cy="109727"/>
            </a:xfrm>
            <a:prstGeom prst="rect">
              <a:avLst/>
            </a:prstGeom>
          </p:spPr>
        </p:pic>
      </p:grpSp>
      <p:pic>
        <p:nvPicPr>
          <p:cNvPr id="5" name="object 5"/>
          <p:cNvPicPr/>
          <p:nvPr/>
        </p:nvPicPr>
        <p:blipFill>
          <a:blip r:embed="rId3" cstate="print"/>
          <a:stretch>
            <a:fillRect/>
          </a:stretch>
        </p:blipFill>
        <p:spPr>
          <a:xfrm>
            <a:off x="7386523" y="1264781"/>
            <a:ext cx="10901476" cy="7562849"/>
          </a:xfrm>
          <a:prstGeom prst="rect">
            <a:avLst/>
          </a:prstGeom>
        </p:spPr>
      </p:pic>
      <p:pic>
        <p:nvPicPr>
          <p:cNvPr id="6" name="object 6"/>
          <p:cNvPicPr/>
          <p:nvPr/>
        </p:nvPicPr>
        <p:blipFill>
          <a:blip r:embed="rId4" cstate="print"/>
          <a:stretch>
            <a:fillRect/>
          </a:stretch>
        </p:blipFill>
        <p:spPr>
          <a:xfrm>
            <a:off x="1028700" y="1028700"/>
            <a:ext cx="3800474" cy="923924"/>
          </a:xfrm>
          <a:prstGeom prst="rect">
            <a:avLst/>
          </a:prstGeom>
        </p:spPr>
      </p:pic>
      <p:pic>
        <p:nvPicPr>
          <p:cNvPr id="7" name="object 7"/>
          <p:cNvPicPr/>
          <p:nvPr/>
        </p:nvPicPr>
        <p:blipFill>
          <a:blip r:embed="rId5" cstate="print"/>
          <a:stretch>
            <a:fillRect/>
          </a:stretch>
        </p:blipFill>
        <p:spPr>
          <a:xfrm>
            <a:off x="304800" y="2467191"/>
            <a:ext cx="6412991" cy="6537959"/>
          </a:xfrm>
          <a:prstGeom prst="rect">
            <a:avLst/>
          </a:prstGeom>
        </p:spPr>
      </p:pic>
      <p:sp>
        <p:nvSpPr>
          <p:cNvPr id="8" name="object 8"/>
          <p:cNvSpPr txBox="1"/>
          <p:nvPr/>
        </p:nvSpPr>
        <p:spPr>
          <a:xfrm>
            <a:off x="1016297" y="2012324"/>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6918" y="5627750"/>
            <a:ext cx="412750" cy="412750"/>
            <a:chOff x="916918" y="5627750"/>
            <a:chExt cx="412750" cy="412750"/>
          </a:xfrm>
        </p:grpSpPr>
        <p:sp>
          <p:nvSpPr>
            <p:cNvPr id="3" name="object 3"/>
            <p:cNvSpPr/>
            <p:nvPr/>
          </p:nvSpPr>
          <p:spPr>
            <a:xfrm>
              <a:off x="916918" y="5627750"/>
              <a:ext cx="412750" cy="412750"/>
            </a:xfrm>
            <a:custGeom>
              <a:avLst/>
              <a:gdLst/>
              <a:ahLst/>
              <a:cxnLst/>
              <a:rect l="l" t="t" r="r" b="b"/>
              <a:pathLst>
                <a:path w="412750" h="412750">
                  <a:moveTo>
                    <a:pt x="206334" y="0"/>
                  </a:moveTo>
                  <a:lnTo>
                    <a:pt x="253645" y="5449"/>
                  </a:lnTo>
                  <a:lnTo>
                    <a:pt x="297075" y="20972"/>
                  </a:lnTo>
                  <a:lnTo>
                    <a:pt x="335386" y="45329"/>
                  </a:lnTo>
                  <a:lnTo>
                    <a:pt x="367340" y="77282"/>
                  </a:lnTo>
                  <a:lnTo>
                    <a:pt x="391697" y="115593"/>
                  </a:lnTo>
                  <a:lnTo>
                    <a:pt x="407220" y="159023"/>
                  </a:lnTo>
                  <a:lnTo>
                    <a:pt x="412669" y="206334"/>
                  </a:lnTo>
                  <a:lnTo>
                    <a:pt x="407220" y="253645"/>
                  </a:lnTo>
                  <a:lnTo>
                    <a:pt x="391697" y="297075"/>
                  </a:lnTo>
                  <a:lnTo>
                    <a:pt x="367340" y="335386"/>
                  </a:lnTo>
                  <a:lnTo>
                    <a:pt x="335386" y="367339"/>
                  </a:lnTo>
                  <a:lnTo>
                    <a:pt x="297075" y="391697"/>
                  </a:lnTo>
                  <a:lnTo>
                    <a:pt x="253645" y="407219"/>
                  </a:lnTo>
                  <a:lnTo>
                    <a:pt x="206337" y="412669"/>
                  </a:lnTo>
                  <a:lnTo>
                    <a:pt x="159024" y="407219"/>
                  </a:lnTo>
                  <a:lnTo>
                    <a:pt x="115593" y="391697"/>
                  </a:lnTo>
                  <a:lnTo>
                    <a:pt x="77282" y="367339"/>
                  </a:lnTo>
                  <a:lnTo>
                    <a:pt x="45329" y="335386"/>
                  </a:lnTo>
                  <a:lnTo>
                    <a:pt x="20972" y="297075"/>
                  </a:lnTo>
                  <a:lnTo>
                    <a:pt x="5449" y="253645"/>
                  </a:lnTo>
                  <a:lnTo>
                    <a:pt x="0" y="206334"/>
                  </a:lnTo>
                  <a:lnTo>
                    <a:pt x="5449" y="159023"/>
                  </a:lnTo>
                  <a:lnTo>
                    <a:pt x="20972" y="115593"/>
                  </a:lnTo>
                  <a:lnTo>
                    <a:pt x="45329" y="77282"/>
                  </a:lnTo>
                  <a:lnTo>
                    <a:pt x="77282" y="45329"/>
                  </a:lnTo>
                  <a:lnTo>
                    <a:pt x="115593" y="20972"/>
                  </a:lnTo>
                  <a:lnTo>
                    <a:pt x="159024" y="5449"/>
                  </a:lnTo>
                  <a:lnTo>
                    <a:pt x="206334" y="0"/>
                  </a:lnTo>
                  <a:close/>
                </a:path>
              </a:pathLst>
            </a:custGeom>
            <a:solidFill>
              <a:srgbClr val="FFBE40"/>
            </a:solidFill>
          </p:spPr>
          <p:txBody>
            <a:bodyPr wrap="square" lIns="0" tIns="0" rIns="0" bIns="0" rtlCol="0"/>
            <a:lstStyle/>
            <a:p>
              <a:endParaRPr/>
            </a:p>
          </p:txBody>
        </p:sp>
        <p:pic>
          <p:nvPicPr>
            <p:cNvPr id="4" name="object 4"/>
            <p:cNvPicPr/>
            <p:nvPr/>
          </p:nvPicPr>
          <p:blipFill>
            <a:blip r:embed="rId2" cstate="print"/>
            <a:stretch>
              <a:fillRect/>
            </a:stretch>
          </p:blipFill>
          <p:spPr>
            <a:xfrm>
              <a:off x="1068465" y="5779294"/>
              <a:ext cx="109727" cy="109727"/>
            </a:xfrm>
            <a:prstGeom prst="rect">
              <a:avLst/>
            </a:prstGeom>
          </p:spPr>
        </p:pic>
      </p:grpSp>
      <p:pic>
        <p:nvPicPr>
          <p:cNvPr id="5" name="object 5"/>
          <p:cNvPicPr/>
          <p:nvPr/>
        </p:nvPicPr>
        <p:blipFill>
          <a:blip r:embed="rId3" cstate="print"/>
          <a:stretch>
            <a:fillRect/>
          </a:stretch>
        </p:blipFill>
        <p:spPr>
          <a:xfrm>
            <a:off x="7852789" y="1"/>
            <a:ext cx="5514974" cy="3895724"/>
          </a:xfrm>
          <a:prstGeom prst="rect">
            <a:avLst/>
          </a:prstGeom>
        </p:spPr>
      </p:pic>
      <p:grpSp>
        <p:nvGrpSpPr>
          <p:cNvPr id="6" name="object 6"/>
          <p:cNvGrpSpPr/>
          <p:nvPr/>
        </p:nvGrpSpPr>
        <p:grpSpPr>
          <a:xfrm>
            <a:off x="0" y="2412861"/>
            <a:ext cx="18288000" cy="7874634"/>
            <a:chOff x="0" y="2412861"/>
            <a:chExt cx="18288000" cy="7874634"/>
          </a:xfrm>
        </p:grpSpPr>
        <p:pic>
          <p:nvPicPr>
            <p:cNvPr id="7" name="object 7"/>
            <p:cNvPicPr/>
            <p:nvPr/>
          </p:nvPicPr>
          <p:blipFill>
            <a:blip r:embed="rId4" cstate="print"/>
            <a:stretch>
              <a:fillRect/>
            </a:stretch>
          </p:blipFill>
          <p:spPr>
            <a:xfrm>
              <a:off x="5261157" y="4311698"/>
              <a:ext cx="8353424" cy="2867024"/>
            </a:xfrm>
            <a:prstGeom prst="rect">
              <a:avLst/>
            </a:prstGeom>
          </p:spPr>
        </p:pic>
        <p:pic>
          <p:nvPicPr>
            <p:cNvPr id="8" name="object 8"/>
            <p:cNvPicPr/>
            <p:nvPr/>
          </p:nvPicPr>
          <p:blipFill>
            <a:blip r:embed="rId5" cstate="print"/>
            <a:stretch>
              <a:fillRect/>
            </a:stretch>
          </p:blipFill>
          <p:spPr>
            <a:xfrm>
              <a:off x="13612734" y="2412861"/>
              <a:ext cx="4675264" cy="3752849"/>
            </a:xfrm>
            <a:prstGeom prst="rect">
              <a:avLst/>
            </a:prstGeom>
          </p:spPr>
        </p:pic>
        <p:pic>
          <p:nvPicPr>
            <p:cNvPr id="9" name="object 9"/>
            <p:cNvPicPr/>
            <p:nvPr/>
          </p:nvPicPr>
          <p:blipFill>
            <a:blip r:embed="rId6" cstate="print"/>
            <a:stretch>
              <a:fillRect/>
            </a:stretch>
          </p:blipFill>
          <p:spPr>
            <a:xfrm>
              <a:off x="10728181" y="7174463"/>
              <a:ext cx="5772149" cy="3112536"/>
            </a:xfrm>
            <a:prstGeom prst="rect">
              <a:avLst/>
            </a:prstGeom>
          </p:spPr>
        </p:pic>
        <p:pic>
          <p:nvPicPr>
            <p:cNvPr id="10" name="object 10"/>
            <p:cNvPicPr/>
            <p:nvPr/>
          </p:nvPicPr>
          <p:blipFill>
            <a:blip r:embed="rId7" cstate="print"/>
            <a:stretch>
              <a:fillRect/>
            </a:stretch>
          </p:blipFill>
          <p:spPr>
            <a:xfrm>
              <a:off x="0" y="2651759"/>
              <a:ext cx="6544055" cy="6537959"/>
            </a:xfrm>
            <a:prstGeom prst="rect">
              <a:avLst/>
            </a:prstGeom>
          </p:spPr>
        </p:pic>
      </p:grpSp>
      <p:sp>
        <p:nvSpPr>
          <p:cNvPr id="11" name="object 11"/>
          <p:cNvSpPr txBox="1"/>
          <p:nvPr/>
        </p:nvSpPr>
        <p:spPr>
          <a:xfrm>
            <a:off x="1665331" y="7602914"/>
            <a:ext cx="2567305" cy="1109980"/>
          </a:xfrm>
          <a:prstGeom prst="rect">
            <a:avLst/>
          </a:prstGeom>
        </p:spPr>
        <p:txBody>
          <a:bodyPr vert="horz" wrap="square" lIns="0" tIns="12065" rIns="0" bIns="0" rtlCol="0">
            <a:spAutoFit/>
          </a:bodyPr>
          <a:lstStyle/>
          <a:p>
            <a:pPr marL="12700" marR="5080">
              <a:lnSpc>
                <a:spcPct val="127099"/>
              </a:lnSpc>
              <a:spcBef>
                <a:spcPts val="95"/>
              </a:spcBef>
            </a:pPr>
            <a:r>
              <a:rPr sz="2800" b="1" spc="20" dirty="0">
                <a:solidFill>
                  <a:srgbClr val="FFFFFF"/>
                </a:solidFill>
                <a:latin typeface="Tahoma"/>
                <a:cs typeface="Tahoma"/>
              </a:rPr>
              <a:t>3D</a:t>
            </a:r>
            <a:r>
              <a:rPr sz="2800" b="1" spc="-130" dirty="0">
                <a:solidFill>
                  <a:srgbClr val="FFFFFF"/>
                </a:solidFill>
                <a:latin typeface="Tahoma"/>
                <a:cs typeface="Tahoma"/>
              </a:rPr>
              <a:t> </a:t>
            </a:r>
            <a:r>
              <a:rPr sz="2800" b="1" spc="90" dirty="0">
                <a:solidFill>
                  <a:srgbClr val="FFFFFF"/>
                </a:solidFill>
                <a:latin typeface="Tahoma"/>
                <a:cs typeface="Tahoma"/>
              </a:rPr>
              <a:t>Animation </a:t>
            </a:r>
            <a:r>
              <a:rPr sz="2800" b="1" spc="-805" dirty="0">
                <a:solidFill>
                  <a:srgbClr val="FFFFFF"/>
                </a:solidFill>
                <a:latin typeface="Tahoma"/>
                <a:cs typeface="Tahoma"/>
              </a:rPr>
              <a:t> </a:t>
            </a:r>
            <a:r>
              <a:rPr sz="2800" b="1" spc="85" dirty="0">
                <a:solidFill>
                  <a:srgbClr val="FFFFFF"/>
                </a:solidFill>
                <a:latin typeface="Tahoma"/>
                <a:cs typeface="Tahoma"/>
              </a:rPr>
              <a:t>Visual</a:t>
            </a:r>
            <a:r>
              <a:rPr sz="2800" b="1" spc="-75" dirty="0">
                <a:solidFill>
                  <a:srgbClr val="FFFFFF"/>
                </a:solidFill>
                <a:latin typeface="Tahoma"/>
                <a:cs typeface="Tahoma"/>
              </a:rPr>
              <a:t> </a:t>
            </a:r>
            <a:r>
              <a:rPr sz="2800" b="1" spc="-50" dirty="0">
                <a:solidFill>
                  <a:srgbClr val="FFFFFF"/>
                </a:solidFill>
                <a:latin typeface="Tahoma"/>
                <a:cs typeface="Tahoma"/>
              </a:rPr>
              <a:t>Effects</a:t>
            </a:r>
            <a:endParaRPr sz="2800">
              <a:latin typeface="Tahoma"/>
              <a:cs typeface="Tahoma"/>
            </a:endParaRPr>
          </a:p>
        </p:txBody>
      </p:sp>
      <p:pic>
        <p:nvPicPr>
          <p:cNvPr id="12" name="object 12"/>
          <p:cNvPicPr/>
          <p:nvPr/>
        </p:nvPicPr>
        <p:blipFill>
          <a:blip r:embed="rId8" cstate="print"/>
          <a:stretch>
            <a:fillRect/>
          </a:stretch>
        </p:blipFill>
        <p:spPr>
          <a:xfrm>
            <a:off x="1028700" y="1028701"/>
            <a:ext cx="3800474" cy="923924"/>
          </a:xfrm>
          <a:prstGeom prst="rect">
            <a:avLst/>
          </a:prstGeom>
        </p:spPr>
      </p:pic>
      <p:sp>
        <p:nvSpPr>
          <p:cNvPr id="13" name="object 13"/>
          <p:cNvSpPr txBox="1"/>
          <p:nvPr/>
        </p:nvSpPr>
        <p:spPr>
          <a:xfrm>
            <a:off x="1016297" y="2012326"/>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6625730" y="7536555"/>
              <a:ext cx="412750" cy="412750"/>
            </a:xfrm>
            <a:custGeom>
              <a:avLst/>
              <a:gdLst/>
              <a:ahLst/>
              <a:cxnLst/>
              <a:rect l="l" t="t" r="r" b="b"/>
              <a:pathLst>
                <a:path w="412750" h="412750">
                  <a:moveTo>
                    <a:pt x="206332" y="0"/>
                  </a:moveTo>
                  <a:lnTo>
                    <a:pt x="253645" y="5449"/>
                  </a:lnTo>
                  <a:lnTo>
                    <a:pt x="297075" y="20971"/>
                  </a:lnTo>
                  <a:lnTo>
                    <a:pt x="335386" y="45329"/>
                  </a:lnTo>
                  <a:lnTo>
                    <a:pt x="367340" y="77282"/>
                  </a:lnTo>
                  <a:lnTo>
                    <a:pt x="391697" y="115594"/>
                  </a:lnTo>
                  <a:lnTo>
                    <a:pt x="407219" y="159024"/>
                  </a:lnTo>
                  <a:lnTo>
                    <a:pt x="412669" y="206336"/>
                  </a:lnTo>
                  <a:lnTo>
                    <a:pt x="407219" y="253645"/>
                  </a:lnTo>
                  <a:lnTo>
                    <a:pt x="391697" y="297075"/>
                  </a:lnTo>
                  <a:lnTo>
                    <a:pt x="367340" y="335386"/>
                  </a:lnTo>
                  <a:lnTo>
                    <a:pt x="335386" y="367340"/>
                  </a:lnTo>
                  <a:lnTo>
                    <a:pt x="297075" y="391697"/>
                  </a:lnTo>
                  <a:lnTo>
                    <a:pt x="253645" y="407220"/>
                  </a:lnTo>
                  <a:lnTo>
                    <a:pt x="206335" y="412669"/>
                  </a:lnTo>
                  <a:lnTo>
                    <a:pt x="159024" y="407220"/>
                  </a:lnTo>
                  <a:lnTo>
                    <a:pt x="115593" y="391697"/>
                  </a:lnTo>
                  <a:lnTo>
                    <a:pt x="77282" y="367340"/>
                  </a:lnTo>
                  <a:lnTo>
                    <a:pt x="45329" y="335386"/>
                  </a:lnTo>
                  <a:lnTo>
                    <a:pt x="20971" y="297075"/>
                  </a:lnTo>
                  <a:lnTo>
                    <a:pt x="5448" y="253645"/>
                  </a:lnTo>
                  <a:lnTo>
                    <a:pt x="0" y="206333"/>
                  </a:lnTo>
                  <a:lnTo>
                    <a:pt x="5448" y="159024"/>
                  </a:lnTo>
                  <a:lnTo>
                    <a:pt x="20971" y="115594"/>
                  </a:lnTo>
                  <a:lnTo>
                    <a:pt x="45329" y="77282"/>
                  </a:lnTo>
                  <a:lnTo>
                    <a:pt x="77282" y="45329"/>
                  </a:lnTo>
                  <a:lnTo>
                    <a:pt x="115593" y="20971"/>
                  </a:lnTo>
                  <a:lnTo>
                    <a:pt x="159024" y="5449"/>
                  </a:lnTo>
                  <a:lnTo>
                    <a:pt x="206332" y="0"/>
                  </a:lnTo>
                  <a:close/>
                </a:path>
              </a:pathLst>
            </a:custGeom>
            <a:solidFill>
              <a:srgbClr val="FFBE40"/>
            </a:solidFill>
          </p:spPr>
          <p:txBody>
            <a:bodyPr wrap="square" lIns="0" tIns="0" rIns="0" bIns="0" rtlCol="0"/>
            <a:lstStyle/>
            <a:p>
              <a:endParaRPr/>
            </a:p>
          </p:txBody>
        </p:sp>
        <p:pic>
          <p:nvPicPr>
            <p:cNvPr id="5" name="object 5"/>
            <p:cNvPicPr/>
            <p:nvPr/>
          </p:nvPicPr>
          <p:blipFill>
            <a:blip r:embed="rId3" cstate="print"/>
            <a:stretch>
              <a:fillRect/>
            </a:stretch>
          </p:blipFill>
          <p:spPr>
            <a:xfrm>
              <a:off x="6777277" y="7688103"/>
              <a:ext cx="109726" cy="109727"/>
            </a:xfrm>
            <a:prstGeom prst="rect">
              <a:avLst/>
            </a:prstGeom>
          </p:spPr>
        </p:pic>
        <p:pic>
          <p:nvPicPr>
            <p:cNvPr id="6" name="object 6"/>
            <p:cNvPicPr/>
            <p:nvPr/>
          </p:nvPicPr>
          <p:blipFill>
            <a:blip r:embed="rId4" cstate="print"/>
            <a:stretch>
              <a:fillRect/>
            </a:stretch>
          </p:blipFill>
          <p:spPr>
            <a:xfrm>
              <a:off x="7772400" y="225796"/>
              <a:ext cx="9134474" cy="5714999"/>
            </a:xfrm>
            <a:prstGeom prst="rect">
              <a:avLst/>
            </a:prstGeom>
          </p:spPr>
        </p:pic>
        <p:pic>
          <p:nvPicPr>
            <p:cNvPr id="7" name="object 7"/>
            <p:cNvPicPr/>
            <p:nvPr/>
          </p:nvPicPr>
          <p:blipFill>
            <a:blip r:embed="rId5" cstate="print"/>
            <a:stretch>
              <a:fillRect/>
            </a:stretch>
          </p:blipFill>
          <p:spPr>
            <a:xfrm>
              <a:off x="11582400" y="6480345"/>
              <a:ext cx="6400799" cy="3600449"/>
            </a:xfrm>
            <a:prstGeom prst="rect">
              <a:avLst/>
            </a:prstGeom>
          </p:spPr>
        </p:pic>
        <p:pic>
          <p:nvPicPr>
            <p:cNvPr id="8" name="object 8"/>
            <p:cNvPicPr/>
            <p:nvPr/>
          </p:nvPicPr>
          <p:blipFill>
            <a:blip r:embed="rId6" cstate="print"/>
            <a:stretch>
              <a:fillRect/>
            </a:stretch>
          </p:blipFill>
          <p:spPr>
            <a:xfrm>
              <a:off x="5757671" y="4852415"/>
              <a:ext cx="5897879" cy="5434583"/>
            </a:xfrm>
            <a:prstGeom prst="rect">
              <a:avLst/>
            </a:prstGeom>
          </p:spPr>
        </p:pic>
        <p:pic>
          <p:nvPicPr>
            <p:cNvPr id="9" name="object 9"/>
            <p:cNvPicPr/>
            <p:nvPr/>
          </p:nvPicPr>
          <p:blipFill>
            <a:blip r:embed="rId7" cstate="print"/>
            <a:stretch>
              <a:fillRect/>
            </a:stretch>
          </p:blipFill>
          <p:spPr>
            <a:xfrm>
              <a:off x="1028700" y="3457387"/>
              <a:ext cx="3800474" cy="923924"/>
            </a:xfrm>
            <a:prstGeom prst="rect">
              <a:avLst/>
            </a:prstGeom>
          </p:spPr>
        </p:pic>
      </p:grpSp>
      <p:sp>
        <p:nvSpPr>
          <p:cNvPr id="10" name="object 10"/>
          <p:cNvSpPr txBox="1"/>
          <p:nvPr/>
        </p:nvSpPr>
        <p:spPr>
          <a:xfrm>
            <a:off x="1016297" y="4441011"/>
            <a:ext cx="3422015" cy="223520"/>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Tahoma"/>
                <a:cs typeface="Tahoma"/>
              </a:rPr>
              <a:t>D</a:t>
            </a:r>
            <a:r>
              <a:rPr sz="1300" spc="70" dirty="0">
                <a:solidFill>
                  <a:srgbClr val="FFFFFF"/>
                </a:solidFill>
                <a:latin typeface="Tahoma"/>
                <a:cs typeface="Tahoma"/>
              </a:rPr>
              <a:t>O</a:t>
            </a:r>
            <a:r>
              <a:rPr sz="1300" spc="40" dirty="0">
                <a:solidFill>
                  <a:srgbClr val="FFFFFF"/>
                </a:solidFill>
                <a:latin typeface="Tahoma"/>
                <a:cs typeface="Tahoma"/>
              </a:rPr>
              <a:t>N</a:t>
            </a:r>
            <a:r>
              <a:rPr sz="1300" dirty="0">
                <a:solidFill>
                  <a:srgbClr val="FFFFFF"/>
                </a:solidFill>
                <a:latin typeface="Tahoma"/>
                <a:cs typeface="Tahoma"/>
              </a:rPr>
              <a:t>G</a:t>
            </a:r>
            <a:r>
              <a:rPr sz="1300" spc="-114" dirty="0">
                <a:solidFill>
                  <a:srgbClr val="FFFFFF"/>
                </a:solidFill>
                <a:latin typeface="Tahoma"/>
                <a:cs typeface="Tahoma"/>
              </a:rPr>
              <a:t> </a:t>
            </a:r>
            <a:r>
              <a:rPr sz="1300" spc="40" dirty="0">
                <a:solidFill>
                  <a:srgbClr val="FFFFFF"/>
                </a:solidFill>
                <a:latin typeface="Tahoma"/>
                <a:cs typeface="Tahoma"/>
              </a:rPr>
              <a:t>N</a:t>
            </a:r>
            <a:r>
              <a:rPr sz="1300" spc="20" dirty="0">
                <a:solidFill>
                  <a:srgbClr val="FFFFFF"/>
                </a:solidFill>
                <a:latin typeface="Tahoma"/>
                <a:cs typeface="Tahoma"/>
              </a:rPr>
              <a:t>A</a:t>
            </a:r>
            <a:r>
              <a:rPr sz="1300" spc="65" dirty="0">
                <a:solidFill>
                  <a:srgbClr val="FFFFFF"/>
                </a:solidFill>
                <a:latin typeface="Tahoma"/>
                <a:cs typeface="Tahoma"/>
              </a:rPr>
              <a:t>M</a:t>
            </a:r>
            <a:r>
              <a:rPr sz="1300" spc="-114" dirty="0">
                <a:solidFill>
                  <a:srgbClr val="FFFFFF"/>
                </a:solidFill>
                <a:latin typeface="Tahoma"/>
                <a:cs typeface="Tahoma"/>
              </a:rPr>
              <a:t> </a:t>
            </a:r>
            <a:r>
              <a:rPr sz="1300" spc="30" dirty="0">
                <a:solidFill>
                  <a:srgbClr val="FFFFFF"/>
                </a:solidFill>
                <a:latin typeface="Tahoma"/>
                <a:cs typeface="Tahoma"/>
              </a:rPr>
              <a:t>P</a:t>
            </a:r>
            <a:r>
              <a:rPr sz="1300" spc="-15" dirty="0">
                <a:solidFill>
                  <a:srgbClr val="FFFFFF"/>
                </a:solidFill>
                <a:latin typeface="Tahoma"/>
                <a:cs typeface="Tahoma"/>
              </a:rPr>
              <a:t>R</a:t>
            </a:r>
            <a:r>
              <a:rPr sz="1300" spc="70" dirty="0">
                <a:solidFill>
                  <a:srgbClr val="FFFFFF"/>
                </a:solidFill>
                <a:latin typeface="Tahoma"/>
                <a:cs typeface="Tahoma"/>
              </a:rPr>
              <a:t>O</a:t>
            </a:r>
            <a:r>
              <a:rPr sz="1300" spc="50" dirty="0">
                <a:solidFill>
                  <a:srgbClr val="FFFFFF"/>
                </a:solidFill>
                <a:latin typeface="Tahoma"/>
                <a:cs typeface="Tahoma"/>
              </a:rPr>
              <a:t>D</a:t>
            </a:r>
            <a:r>
              <a:rPr sz="1300" spc="75" dirty="0">
                <a:solidFill>
                  <a:srgbClr val="FFFFFF"/>
                </a:solidFill>
                <a:latin typeface="Tahoma"/>
                <a:cs typeface="Tahoma"/>
              </a:rPr>
              <a:t>U</a:t>
            </a:r>
            <a:r>
              <a:rPr sz="1300" spc="10" dirty="0">
                <a:solidFill>
                  <a:srgbClr val="FFFFFF"/>
                </a:solidFill>
                <a:latin typeface="Tahoma"/>
                <a:cs typeface="Tahoma"/>
              </a:rPr>
              <a:t>C</a:t>
            </a:r>
            <a:r>
              <a:rPr sz="1300" spc="-60" dirty="0">
                <a:solidFill>
                  <a:srgbClr val="FFFFFF"/>
                </a:solidFill>
                <a:latin typeface="Tahoma"/>
                <a:cs typeface="Tahoma"/>
              </a:rPr>
              <a:t>T</a:t>
            </a:r>
            <a:r>
              <a:rPr sz="1300" spc="-140" dirty="0">
                <a:solidFill>
                  <a:srgbClr val="FFFFFF"/>
                </a:solidFill>
                <a:latin typeface="Tahoma"/>
                <a:cs typeface="Tahoma"/>
              </a:rPr>
              <a:t>I</a:t>
            </a:r>
            <a:r>
              <a:rPr sz="1300" spc="70" dirty="0">
                <a:solidFill>
                  <a:srgbClr val="FFFFFF"/>
                </a:solidFill>
                <a:latin typeface="Tahoma"/>
                <a:cs typeface="Tahoma"/>
              </a:rPr>
              <a:t>O</a:t>
            </a:r>
            <a:r>
              <a:rPr sz="1300" spc="45" dirty="0">
                <a:solidFill>
                  <a:srgbClr val="FFFFFF"/>
                </a:solidFill>
                <a:latin typeface="Tahoma"/>
                <a:cs typeface="Tahoma"/>
              </a:rPr>
              <a:t>N</a:t>
            </a:r>
            <a:r>
              <a:rPr sz="1300" spc="-114" dirty="0">
                <a:solidFill>
                  <a:srgbClr val="FFFFFF"/>
                </a:solidFill>
                <a:latin typeface="Tahoma"/>
                <a:cs typeface="Tahoma"/>
              </a:rPr>
              <a:t> </a:t>
            </a:r>
            <a:r>
              <a:rPr sz="1300" spc="10" dirty="0">
                <a:solidFill>
                  <a:srgbClr val="FFFFFF"/>
                </a:solidFill>
                <a:latin typeface="Tahoma"/>
                <a:cs typeface="Tahoma"/>
              </a:rPr>
              <a:t>C</a:t>
            </a:r>
            <a:r>
              <a:rPr sz="1300" spc="70" dirty="0">
                <a:solidFill>
                  <a:srgbClr val="FFFFFF"/>
                </a:solidFill>
                <a:latin typeface="Tahoma"/>
                <a:cs typeface="Tahoma"/>
              </a:rPr>
              <a:t>O</a:t>
            </a:r>
            <a:r>
              <a:rPr sz="1300" spc="60" dirty="0">
                <a:solidFill>
                  <a:srgbClr val="FFFFFF"/>
                </a:solidFill>
                <a:latin typeface="Tahoma"/>
                <a:cs typeface="Tahoma"/>
              </a:rPr>
              <a:t>M</a:t>
            </a:r>
            <a:r>
              <a:rPr sz="1300" spc="30" dirty="0">
                <a:solidFill>
                  <a:srgbClr val="FFFFFF"/>
                </a:solidFill>
                <a:latin typeface="Tahoma"/>
                <a:cs typeface="Tahoma"/>
              </a:rPr>
              <a:t>P</a:t>
            </a:r>
            <a:r>
              <a:rPr sz="1300" spc="20" dirty="0">
                <a:solidFill>
                  <a:srgbClr val="FFFFFF"/>
                </a:solidFill>
                <a:latin typeface="Tahoma"/>
                <a:cs typeface="Tahoma"/>
              </a:rPr>
              <a:t>A</a:t>
            </a:r>
            <a:r>
              <a:rPr sz="1300" spc="40" dirty="0">
                <a:solidFill>
                  <a:srgbClr val="FFFFFF"/>
                </a:solidFill>
                <a:latin typeface="Tahoma"/>
                <a:cs typeface="Tahoma"/>
              </a:rPr>
              <a:t>N</a:t>
            </a:r>
            <a:r>
              <a:rPr sz="1300" spc="5" dirty="0">
                <a:solidFill>
                  <a:srgbClr val="FFFFFF"/>
                </a:solidFill>
                <a:latin typeface="Tahoma"/>
                <a:cs typeface="Tahoma"/>
              </a:rPr>
              <a:t>Y</a:t>
            </a:r>
            <a:r>
              <a:rPr sz="1300" spc="-114" dirty="0">
                <a:solidFill>
                  <a:srgbClr val="FFFFFF"/>
                </a:solidFill>
                <a:latin typeface="Tahoma"/>
                <a:cs typeface="Tahoma"/>
              </a:rPr>
              <a:t> </a:t>
            </a:r>
            <a:r>
              <a:rPr sz="1300" spc="-5" dirty="0">
                <a:solidFill>
                  <a:srgbClr val="FFFFFF"/>
                </a:solidFill>
                <a:latin typeface="Tahoma"/>
                <a:cs typeface="Tahoma"/>
              </a:rPr>
              <a:t>L</a:t>
            </a:r>
            <a:r>
              <a:rPr sz="1300" spc="-140" dirty="0">
                <a:solidFill>
                  <a:srgbClr val="FFFFFF"/>
                </a:solidFill>
                <a:latin typeface="Tahoma"/>
                <a:cs typeface="Tahoma"/>
              </a:rPr>
              <a:t>I</a:t>
            </a:r>
            <a:r>
              <a:rPr sz="1300" spc="60" dirty="0">
                <a:solidFill>
                  <a:srgbClr val="FFFFFF"/>
                </a:solidFill>
                <a:latin typeface="Tahoma"/>
                <a:cs typeface="Tahoma"/>
              </a:rPr>
              <a:t>M</a:t>
            </a:r>
            <a:r>
              <a:rPr sz="1300" spc="-140" dirty="0">
                <a:solidFill>
                  <a:srgbClr val="FFFFFF"/>
                </a:solidFill>
                <a:latin typeface="Tahoma"/>
                <a:cs typeface="Tahoma"/>
              </a:rPr>
              <a:t>I</a:t>
            </a:r>
            <a:r>
              <a:rPr sz="1300" spc="-60" dirty="0">
                <a:solidFill>
                  <a:srgbClr val="FFFFFF"/>
                </a:solidFill>
                <a:latin typeface="Tahoma"/>
                <a:cs typeface="Tahoma"/>
              </a:rPr>
              <a:t>T</a:t>
            </a:r>
            <a:r>
              <a:rPr sz="1300" spc="-10" dirty="0">
                <a:solidFill>
                  <a:srgbClr val="FFFFFF"/>
                </a:solidFill>
                <a:latin typeface="Tahoma"/>
                <a:cs typeface="Tahoma"/>
              </a:rPr>
              <a:t>E</a:t>
            </a:r>
            <a:r>
              <a:rPr sz="1300" spc="55" dirty="0">
                <a:solidFill>
                  <a:srgbClr val="FFFFFF"/>
                </a:solidFill>
                <a:latin typeface="Tahoma"/>
                <a:cs typeface="Tahoma"/>
              </a:rPr>
              <a:t>D</a:t>
            </a:r>
            <a:endParaRPr sz="1300">
              <a:latin typeface="Tahoma"/>
              <a:cs typeface="Tahom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TotalTime>
  <Words>653</Words>
  <Application>Microsoft Office PowerPoint</Application>
  <PresentationFormat>Custom</PresentationFormat>
  <Paragraphs>101</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Roboto</vt:lpstr>
      <vt:lpstr>Tahoma</vt:lpstr>
      <vt:lpstr>Times New Roman</vt:lpstr>
      <vt:lpstr>Trebuchet MS</vt:lpstr>
      <vt:lpstr>Office Theme</vt:lpstr>
      <vt:lpstr>PowerPoint Presentation</vt:lpstr>
      <vt:lpstr>"Founded in 2009 as Dong Nam Movies, our predecessor company has always strived to assert itself through product quality with the goal of becoming one of the leading film producers in Vietnam."</vt:lpstr>
      <vt:lpstr>Production activities</vt:lpstr>
      <vt:lpstr>YOUTUBE CREATOR  (GREEN CHANNEL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BEHIND  THE  SCENES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NAM PRODUCTION</dc:title>
  <dc:creator>Tùng Duy</dc:creator>
  <cp:keywords>DAFgCiUn_dw,BAFXO_llsxw</cp:keywords>
  <cp:lastModifiedBy>ADMIN</cp:lastModifiedBy>
  <cp:revision>2</cp:revision>
  <dcterms:created xsi:type="dcterms:W3CDTF">2024-03-13T04:25:14Z</dcterms:created>
  <dcterms:modified xsi:type="dcterms:W3CDTF">2024-03-13T04:45:30Z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2023-04-14T00:00:00Z</vt:filetime>
  </property>
  <property fmtid="{D5CDD505-2E9C-101B-9397-08002B2CF9AE}" pid="3" name="Creator">
    <vt:lpwstr>Canva</vt:lpwstr>
  </property>
  <property fmtid="{D5CDD505-2E9C-101B-9397-08002B2CF9AE}" pid="4" name="LastSaved">
    <vt:filetime>2023-04-14T00:00:00Z</vt:filetime>
  </property>
</Properties>
</file>